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notesMasterIdLst>
    <p:notesMasterId r:id="rId10"/>
  </p:notesMasterIdLst>
  <p:handoutMasterIdLst>
    <p:handoutMasterId r:id="rId11"/>
  </p:handoutMasterIdLst>
  <p:sldIdLst>
    <p:sldId id="1164" r:id="rId2"/>
    <p:sldId id="1179" r:id="rId3"/>
    <p:sldId id="1178" r:id="rId4"/>
    <p:sldId id="1162" r:id="rId5"/>
    <p:sldId id="1160" r:id="rId6"/>
    <p:sldId id="1177" r:id="rId7"/>
    <p:sldId id="1172" r:id="rId8"/>
    <p:sldId id="295" r:id="rId9"/>
  </p:sldIdLst>
  <p:sldSz cx="9144000" cy="5143500" type="screen16x9"/>
  <p:notesSz cx="6858000" cy="931386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eather Savage" initials="HS" lastIdx="14" clrIdx="0">
    <p:extLst>
      <p:ext uri="{19B8F6BF-5375-455C-9EA6-DF929625EA0E}">
        <p15:presenceInfo xmlns:p15="http://schemas.microsoft.com/office/powerpoint/2012/main" userId="S::Heather.Savage@power.com::edda35f8-c50a-43c9-a795-2c1b1e7e764d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7200"/>
    <a:srgbClr val="004976"/>
    <a:srgbClr val="0085CA"/>
    <a:srgbClr val="000000"/>
    <a:srgbClr val="FF5C35"/>
    <a:srgbClr val="FFFFFF"/>
    <a:srgbClr val="E62A0D"/>
    <a:srgbClr val="63666A"/>
    <a:srgbClr val="702F8A"/>
    <a:srgbClr val="3FAE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524" autoAdjust="0"/>
    <p:restoredTop sz="96327" autoAdjust="0"/>
  </p:normalViewPr>
  <p:slideViewPr>
    <p:cSldViewPr snapToGrid="0">
      <p:cViewPr varScale="1">
        <p:scale>
          <a:sx n="150" d="100"/>
          <a:sy n="150" d="100"/>
        </p:scale>
        <p:origin x="144" y="10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2" d="100"/>
          <a:sy n="92" d="100"/>
        </p:scale>
        <p:origin x="3616" y="16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72421" cy="4660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027" y="0"/>
            <a:ext cx="2972421" cy="4660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8062DA-4AB8-5C42-85DA-F82E9027D0B8}" type="datetimeFigureOut">
              <a:rPr lang="en-US" smtClean="0">
                <a:latin typeface="Arial" panose="020B0604020202020204" pitchFamily="34" charset="0"/>
              </a:rPr>
              <a:pPr/>
              <a:t>2/12/2026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846261"/>
            <a:ext cx="2972421" cy="466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027" y="8846261"/>
            <a:ext cx="2972421" cy="466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B23078-6E0A-6444-A1F9-7E2D00572EE3}" type="slidenum">
              <a:rPr lang="en-US" smtClean="0">
                <a:latin typeface="Arial" panose="020B0604020202020204" pitchFamily="34" charset="0"/>
              </a:rPr>
              <a:pPr/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92280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693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5693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C0869A59-57FD-48CC-AADB-21B30E8B9E04}" type="datetimeFigureOut">
              <a:rPr lang="en-US" smtClean="0"/>
              <a:pPr/>
              <a:t>2/12/2026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25438" y="698500"/>
            <a:ext cx="6207125" cy="34925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24085"/>
            <a:ext cx="5486400" cy="419123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6554"/>
            <a:ext cx="2971800" cy="46569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46554"/>
            <a:ext cx="2971800" cy="46569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03DB3ACB-EC12-4FF1-8E18-BB1AE9159FC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25333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8.sv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1.sv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1.sv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4.sv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4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21.sv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8.sv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21.sv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6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4.sv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10.sv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8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8.sv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8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8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8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8.sv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8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ain 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E70BA01C-B558-3C41-BA58-F5D18873C817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166318"/>
            <a:ext cx="9144000" cy="1938831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E7D56B7F-F6E9-E849-BC4D-3501221D911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89991" y="348277"/>
            <a:ext cx="1643417" cy="563268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AABC1BE9-42D0-ED4A-976A-E9530EF9D556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263537" y="401913"/>
            <a:ext cx="1490472" cy="200963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D7CD8D1B-5302-3F42-8CCD-F5A796C89AD6}"/>
              </a:ext>
            </a:extLst>
          </p:cNvPr>
          <p:cNvSpPr/>
          <p:nvPr userDrawn="1"/>
        </p:nvSpPr>
        <p:spPr>
          <a:xfrm>
            <a:off x="0" y="5102033"/>
            <a:ext cx="9144000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b="0" i="0" dirty="0">
              <a:latin typeface="Arial" panose="020B0604020202020204" pitchFamily="34" charset="0"/>
            </a:endParaRPr>
          </a:p>
        </p:txBody>
      </p:sp>
      <p:sp>
        <p:nvSpPr>
          <p:cNvPr id="14" name="Title Placeholder 1">
            <a:extLst>
              <a:ext uri="{FF2B5EF4-FFF2-40B4-BE49-F238E27FC236}">
                <a16:creationId xmlns:a16="http://schemas.microsoft.com/office/drawing/2014/main" id="{8C35A2CF-7F04-4382-A44F-5CA0E55D38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1" y="3242904"/>
            <a:ext cx="8296808" cy="713708"/>
          </a:xfrm>
          <a:prstGeom prst="rect">
            <a:avLst/>
          </a:prstGeom>
        </p:spPr>
        <p:txBody>
          <a:bodyPr vert="horz" lIns="0" tIns="45720" rIns="0" bIns="0" rtlCol="0" anchor="b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2800" b="1" i="0">
                <a:solidFill>
                  <a:schemeClr val="accent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D474CE1C-75EA-4778-B46B-F4EF28F848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7201" y="3960864"/>
            <a:ext cx="8296807" cy="654727"/>
          </a:xfrm>
        </p:spPr>
        <p:txBody>
          <a:bodyPr lIns="0" rIns="0" anchor="t"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 sz="2000" b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8" name="Footer Placeholder 4">
            <a:extLst>
              <a:ext uri="{FF2B5EF4-FFF2-40B4-BE49-F238E27FC236}">
                <a16:creationId xmlns:a16="http://schemas.microsoft.com/office/drawing/2014/main" id="{A9D4067B-F020-47D8-B935-5F962D2D8BF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00800" y="4856180"/>
            <a:ext cx="2353209" cy="287320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700" b="0">
                <a:solidFill>
                  <a:schemeClr val="bg1"/>
                </a:solidFill>
                <a:latin typeface="+mn-lt"/>
              </a:defRPr>
            </a:lvl1pPr>
          </a:lstStyle>
          <a:p>
            <a:pPr marL="1588">
              <a:lnSpc>
                <a:spcPct val="110000"/>
              </a:lnSpc>
              <a:buSzPct val="100000"/>
            </a:pPr>
            <a:r>
              <a:rPr lang="en-US" dirty="0">
                <a:cs typeface="Arial" panose="020B0604020202020204" pitchFamily="34" charset="0"/>
              </a:rPr>
              <a:t>©</a:t>
            </a:r>
            <a:fld id="{886DFA8C-4BA5-4A04-89B9-B4EF72677BAC}" type="datetimeyyyy">
              <a:rPr lang="en-US" smtClean="0">
                <a:cs typeface="Arial" panose="020B0604020202020204" pitchFamily="34" charset="0"/>
              </a:rPr>
              <a:pPr marL="1588">
                <a:lnSpc>
                  <a:spcPct val="110000"/>
                </a:lnSpc>
                <a:buSzPct val="100000"/>
              </a:pPr>
              <a:t>2026</a:t>
            </a:fld>
            <a:r>
              <a:rPr lang="en-US" dirty="0">
                <a:cs typeface="Arial" panose="020B0604020202020204" pitchFamily="34" charset="0"/>
              </a:rPr>
              <a:t> Power Integrations, Inc.  |  </a:t>
            </a:r>
            <a:r>
              <a:rPr lang="en-US" dirty="0" err="1">
                <a:cs typeface="Arial" panose="020B0604020202020204" pitchFamily="34" charset="0"/>
              </a:rPr>
              <a:t>power.com</a:t>
            </a:r>
            <a:r>
              <a:rPr lang="en-US" dirty="0">
                <a:cs typeface="Arial" panose="020B0604020202020204" pitchFamily="34" charset="0"/>
              </a:rPr>
              <a:t>  |  CONFIDENTIAL</a:t>
            </a:r>
          </a:p>
        </p:txBody>
      </p:sp>
    </p:spTree>
    <p:extLst>
      <p:ext uri="{BB962C8B-B14F-4D97-AF65-F5344CB8AC3E}">
        <p14:creationId xmlns:p14="http://schemas.microsoft.com/office/powerpoint/2010/main" val="6893628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732" userDrawn="1">
          <p15:clr>
            <a:srgbClr val="FBAE40"/>
          </p15:clr>
        </p15:guide>
        <p15:guide id="2" orient="horz" pos="1956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quarter" idx="11"/>
          </p:nvPr>
        </p:nvSpPr>
        <p:spPr>
          <a:xfrm>
            <a:off x="228600" y="1065230"/>
            <a:ext cx="8686800" cy="3644883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itle Placeholder 1"/>
          <p:cNvSpPr>
            <a:spLocks noGrp="1"/>
          </p:cNvSpPr>
          <p:nvPr>
            <p:ph type="title"/>
          </p:nvPr>
        </p:nvSpPr>
        <p:spPr>
          <a:xfrm>
            <a:off x="228600" y="57150"/>
            <a:ext cx="86868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102F72E-3928-4764-8FB1-AF07787A43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343402" y="4859383"/>
            <a:ext cx="457200" cy="2841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fld id="{615E764F-69B5-431E-8BCF-43BC9994815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0CCF4E2-098D-6145-8E0C-0C46381327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8599" y="4856180"/>
            <a:ext cx="2464837" cy="287320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>
              <a:defRPr sz="700" b="0">
                <a:solidFill>
                  <a:schemeClr val="bg1"/>
                </a:solidFill>
                <a:latin typeface="+mn-lt"/>
              </a:defRPr>
            </a:lvl1pPr>
          </a:lstStyle>
          <a:p>
            <a:pPr marL="1588">
              <a:lnSpc>
                <a:spcPct val="110000"/>
              </a:lnSpc>
              <a:buSzPct val="100000"/>
            </a:pPr>
            <a:r>
              <a:rPr lang="en-US">
                <a:cs typeface="Arial" panose="020B0604020202020204" pitchFamily="34" charset="0"/>
              </a:rPr>
              <a:t>©</a:t>
            </a:r>
            <a:fld id="{886DFA8C-4BA5-4A04-89B9-B4EF72677BAC}" type="datetimeyyyy">
              <a:rPr lang="en-US" smtClean="0">
                <a:cs typeface="Arial" panose="020B0604020202020204" pitchFamily="34" charset="0"/>
              </a:rPr>
              <a:pPr marL="1588">
                <a:lnSpc>
                  <a:spcPct val="110000"/>
                </a:lnSpc>
                <a:buSzPct val="100000"/>
              </a:pPr>
              <a:t>2026</a:t>
            </a:fld>
            <a:r>
              <a:rPr lang="en-US">
                <a:cs typeface="Arial" panose="020B0604020202020204" pitchFamily="34" charset="0"/>
              </a:rPr>
              <a:t> Power Integrations, Inc.  |  power.com  |  CONFIDENTIAL</a:t>
            </a:r>
            <a:endParaRPr lang="en-US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8254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Content Box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228600" y="57150"/>
            <a:ext cx="86868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BB932E05-0DA3-441B-A700-3EEB51CDE2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343402" y="4865914"/>
            <a:ext cx="457200" cy="27758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fld id="{615E764F-69B5-431E-8BCF-43BC9994815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02BB495E-1BFF-8445-A48D-5AD1801AFBF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8599" y="4856180"/>
            <a:ext cx="2464837" cy="287320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>
              <a:defRPr lang="en-US" smtClean="0">
                <a:cs typeface="Arial" panose="020B0604020202020204" pitchFamily="34" charset="0"/>
              </a:defRPr>
            </a:lvl1pPr>
          </a:lstStyle>
          <a:p>
            <a:pPr marL="1588">
              <a:lnSpc>
                <a:spcPct val="110000"/>
              </a:lnSpc>
              <a:buSzPct val="100000"/>
            </a:pPr>
            <a:r>
              <a:rPr lang="en-US" dirty="0"/>
              <a:t>©</a:t>
            </a:r>
            <a:fld id="{886DFA8C-4BA5-4A04-89B9-B4EF72677BAC}" type="datetimeyyyy">
              <a:rPr lang="en-US" smtClean="0"/>
              <a:pPr marL="1588">
                <a:lnSpc>
                  <a:spcPct val="110000"/>
                </a:lnSpc>
                <a:buSzPct val="100000"/>
              </a:pPr>
              <a:t>2026</a:t>
            </a:fld>
            <a:r>
              <a:rPr dirty="0"/>
              <a:t> Power Integrations, Inc.  |  </a:t>
            </a:r>
            <a:r>
              <a:rPr dirty="0" err="1"/>
              <a:t>power.com</a:t>
            </a:r>
            <a:r>
              <a:rPr dirty="0"/>
              <a:t>  |  CONFIDENTIAL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21CAC4-59C1-4BBC-BAD9-3A1D072F588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72000" y="971550"/>
            <a:ext cx="4343400" cy="3733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4AF0916-F0B6-4B48-B6FF-57A3960BFF91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228600" y="971550"/>
            <a:ext cx="4343400" cy="3733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3595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Blank Content Area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E2F24F-C508-41B8-A34A-832D48FF96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343402" y="4859383"/>
            <a:ext cx="457200" cy="2841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fld id="{615E764F-69B5-431E-8BCF-43BC9994815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8C5705A-45C2-E343-9EE1-F374AC98DB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8599" y="4856180"/>
            <a:ext cx="2464837" cy="287320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>
              <a:defRPr lang="en-US" smtClean="0">
                <a:solidFill>
                  <a:schemeClr val="bg1"/>
                </a:solidFill>
                <a:cs typeface="Arial" panose="020B0604020202020204" pitchFamily="34" charset="0"/>
              </a:defRPr>
            </a:lvl1pPr>
          </a:lstStyle>
          <a:p>
            <a:pPr marL="1588">
              <a:lnSpc>
                <a:spcPct val="110000"/>
              </a:lnSpc>
              <a:buSzPct val="100000"/>
            </a:pPr>
            <a:r>
              <a:rPr lang="en-US"/>
              <a:t>©</a:t>
            </a:r>
            <a:fld id="{886DFA8C-4BA5-4A04-89B9-B4EF72677BAC}" type="datetimeyyyy">
              <a:rPr lang="en-US" smtClean="0"/>
              <a:pPr marL="1588">
                <a:lnSpc>
                  <a:spcPct val="110000"/>
                </a:lnSpc>
                <a:buSzPct val="100000"/>
              </a:pPr>
              <a:t>2026</a:t>
            </a:fld>
            <a:r>
              <a:rPr lang="en-US"/>
              <a:t> Power Integrations, Inc.  |  power.com  |  CONFIDENTIAL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7146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3C435F7-7D1D-404B-AA1F-A3CC8802B3F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5E764F-69B5-431E-8BCF-43BC9994815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F01C8F8-4FDE-BC4E-87D2-DF969E6939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vert="horz" lIns="0" tIns="45720" rIns="0" bIns="45720" rtlCol="0" anchor="ctr"/>
          <a:lstStyle>
            <a:lvl1pPr>
              <a:defRPr lang="en-US" smtClean="0">
                <a:cs typeface="Arial" panose="020B0604020202020204" pitchFamily="34" charset="0"/>
              </a:defRPr>
            </a:lvl1pPr>
          </a:lstStyle>
          <a:p>
            <a:pPr marL="1588">
              <a:lnSpc>
                <a:spcPct val="110000"/>
              </a:lnSpc>
              <a:buSzPct val="100000"/>
            </a:pPr>
            <a:r>
              <a:rPr lang="en-US" dirty="0"/>
              <a:t>©</a:t>
            </a:r>
            <a:fld id="{886DFA8C-4BA5-4A04-89B9-B4EF72677BAC}" type="datetimeyyyy">
              <a:rPr lang="en-US" smtClean="0"/>
              <a:pPr marL="1588">
                <a:lnSpc>
                  <a:spcPct val="110000"/>
                </a:lnSpc>
                <a:buSzPct val="100000"/>
              </a:pPr>
              <a:t>2026</a:t>
            </a:fld>
            <a:r>
              <a:rPr dirty="0"/>
              <a:t> Power Integrations, Inc.  |  </a:t>
            </a:r>
            <a:r>
              <a:rPr dirty="0" err="1"/>
              <a:t>power.com</a:t>
            </a:r>
            <a:r>
              <a:rPr dirty="0"/>
              <a:t>  |  CONFIDENTIAL</a:t>
            </a:r>
          </a:p>
        </p:txBody>
      </p:sp>
    </p:spTree>
    <p:extLst>
      <p:ext uri="{BB962C8B-B14F-4D97-AF65-F5344CB8AC3E}">
        <p14:creationId xmlns:p14="http://schemas.microsoft.com/office/powerpoint/2010/main" val="4123293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 PI Table Styl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228600" y="57150"/>
            <a:ext cx="86868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Table Option 1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81C17600-5AEF-486A-8FF0-4441945FC3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343402" y="4859383"/>
            <a:ext cx="457200" cy="2841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00">
                <a:solidFill>
                  <a:schemeClr val="tx2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fld id="{615E764F-69B5-431E-8BCF-43BC9994815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A66FDA3-5B24-3247-9ACC-0FDF788457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8599" y="4856180"/>
            <a:ext cx="2464837" cy="287320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>
              <a:defRPr lang="en-US" smtClean="0">
                <a:cs typeface="Arial" panose="020B0604020202020204" pitchFamily="34" charset="0"/>
              </a:defRPr>
            </a:lvl1pPr>
          </a:lstStyle>
          <a:p>
            <a:pPr marL="1588">
              <a:lnSpc>
                <a:spcPct val="110000"/>
              </a:lnSpc>
              <a:buSzPct val="100000"/>
            </a:pPr>
            <a:r>
              <a:rPr lang="en-US" dirty="0"/>
              <a:t>©</a:t>
            </a:r>
            <a:fld id="{886DFA8C-4BA5-4A04-89B9-B4EF72677BAC}" type="datetimeyyyy">
              <a:rPr lang="en-US" smtClean="0"/>
              <a:pPr marL="1588">
                <a:lnSpc>
                  <a:spcPct val="110000"/>
                </a:lnSpc>
                <a:buSzPct val="100000"/>
              </a:pPr>
              <a:t>2026</a:t>
            </a:fld>
            <a:r>
              <a:rPr dirty="0"/>
              <a:t> Power Integrations, Inc.  |  </a:t>
            </a:r>
            <a:r>
              <a:rPr dirty="0" err="1"/>
              <a:t>power.com</a:t>
            </a:r>
            <a:r>
              <a:rPr dirty="0"/>
              <a:t>  |  CONFIDENTIAL</a:t>
            </a:r>
          </a:p>
        </p:txBody>
      </p:sp>
    </p:spTree>
    <p:extLst>
      <p:ext uri="{BB962C8B-B14F-4D97-AF65-F5344CB8AC3E}">
        <p14:creationId xmlns:p14="http://schemas.microsoft.com/office/powerpoint/2010/main" val="179927343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 PI Table Styl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228600" y="57150"/>
            <a:ext cx="86868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Table Option 2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7D4164F-CCCD-4A36-8C99-1749B685BB2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343402" y="4865914"/>
            <a:ext cx="457200" cy="27758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00">
                <a:solidFill>
                  <a:schemeClr val="tx2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fld id="{615E764F-69B5-431E-8BCF-43BC9994815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70060BA-CCFB-7345-81E5-09BB3AD389D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8599" y="4856180"/>
            <a:ext cx="2464837" cy="287320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>
              <a:defRPr lang="en-US" smtClean="0">
                <a:cs typeface="Arial" panose="020B0604020202020204" pitchFamily="34" charset="0"/>
              </a:defRPr>
            </a:lvl1pPr>
          </a:lstStyle>
          <a:p>
            <a:pPr marL="1588">
              <a:lnSpc>
                <a:spcPct val="110000"/>
              </a:lnSpc>
              <a:buSzPct val="100000"/>
            </a:pPr>
            <a:r>
              <a:rPr lang="en-US" dirty="0"/>
              <a:t>©</a:t>
            </a:r>
            <a:fld id="{886DFA8C-4BA5-4A04-89B9-B4EF72677BAC}" type="datetimeyyyy">
              <a:rPr lang="en-US" smtClean="0"/>
              <a:pPr marL="1588">
                <a:lnSpc>
                  <a:spcPct val="110000"/>
                </a:lnSpc>
                <a:buSzPct val="100000"/>
              </a:pPr>
              <a:t>2026</a:t>
            </a:fld>
            <a:r>
              <a:rPr dirty="0"/>
              <a:t> Power Integrations, Inc.  |  </a:t>
            </a:r>
            <a:r>
              <a:rPr dirty="0" err="1"/>
              <a:t>power.com</a:t>
            </a:r>
            <a:r>
              <a:rPr dirty="0"/>
              <a:t>  |  CONFIDENTIAL</a:t>
            </a:r>
          </a:p>
        </p:txBody>
      </p:sp>
    </p:spTree>
    <p:extLst>
      <p:ext uri="{BB962C8B-B14F-4D97-AF65-F5344CB8AC3E}">
        <p14:creationId xmlns:p14="http://schemas.microsoft.com/office/powerpoint/2010/main" val="37069518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ubsection 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screenshot of a computer&#10;&#10;Description automatically generated with low confidence">
            <a:extLst>
              <a:ext uri="{FF2B5EF4-FFF2-40B4-BE49-F238E27FC236}">
                <a16:creationId xmlns:a16="http://schemas.microsoft.com/office/drawing/2014/main" id="{2C09A66F-16C1-AE48-97C2-A0ACB78DC12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85"/>
          <a:stretch/>
        </p:blipFill>
        <p:spPr>
          <a:xfrm>
            <a:off x="4572000" y="0"/>
            <a:ext cx="4572000" cy="51435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437547F9-BCEA-464F-8CC0-DE2C6A12832D}"/>
              </a:ext>
            </a:extLst>
          </p:cNvPr>
          <p:cNvSpPr/>
          <p:nvPr userDrawn="1"/>
        </p:nvSpPr>
        <p:spPr>
          <a:xfrm>
            <a:off x="0" y="5097781"/>
            <a:ext cx="9144000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Arial" panose="020B0604020202020204" pitchFamily="34" charset="0"/>
            </a:endParaRP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4D00F0-5F14-451D-8516-8466F465219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704218" y="4802895"/>
            <a:ext cx="225721" cy="231822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C29C5174-76FD-AE4E-917D-44E80959FB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322106"/>
            <a:ext cx="4195482" cy="2564093"/>
          </a:xfrm>
        </p:spPr>
        <p:txBody>
          <a:bodyPr>
            <a:no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A8147612-00F7-204A-9AC0-6890D57DA2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8599" y="4856180"/>
            <a:ext cx="2464837" cy="287320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>
              <a:defRPr lang="en-US" smtClean="0">
                <a:cs typeface="Arial" panose="020B0604020202020204" pitchFamily="34" charset="0"/>
              </a:defRPr>
            </a:lvl1pPr>
          </a:lstStyle>
          <a:p>
            <a:pPr marL="1588">
              <a:lnSpc>
                <a:spcPct val="110000"/>
              </a:lnSpc>
              <a:buSzPct val="100000"/>
            </a:pPr>
            <a:r>
              <a:rPr lang="en-US" dirty="0"/>
              <a:t>©</a:t>
            </a:r>
            <a:fld id="{886DFA8C-4BA5-4A04-89B9-B4EF72677BAC}" type="datetimeyyyy">
              <a:rPr lang="en-US" smtClean="0"/>
              <a:pPr marL="1588">
                <a:lnSpc>
                  <a:spcPct val="110000"/>
                </a:lnSpc>
                <a:buSzPct val="100000"/>
              </a:pPr>
              <a:t>2026</a:t>
            </a:fld>
            <a:r>
              <a:rPr dirty="0"/>
              <a:t> Power Integrations, Inc.  |  </a:t>
            </a:r>
            <a:r>
              <a:rPr dirty="0" err="1"/>
              <a:t>power.com</a:t>
            </a:r>
            <a:r>
              <a:rPr dirty="0"/>
              <a:t>  |  CONFIDENTIAL</a:t>
            </a:r>
          </a:p>
        </p:txBody>
      </p:sp>
    </p:spTree>
    <p:extLst>
      <p:ext uri="{BB962C8B-B14F-4D97-AF65-F5344CB8AC3E}">
        <p14:creationId xmlns:p14="http://schemas.microsoft.com/office/powerpoint/2010/main" val="1845847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ubsection 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C80E5B6-943C-A743-AC37-70287D184AC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2000" y="0"/>
            <a:ext cx="4572000" cy="51435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437547F9-BCEA-464F-8CC0-DE2C6A12832D}"/>
              </a:ext>
            </a:extLst>
          </p:cNvPr>
          <p:cNvSpPr/>
          <p:nvPr userDrawn="1"/>
        </p:nvSpPr>
        <p:spPr>
          <a:xfrm>
            <a:off x="0" y="5097781"/>
            <a:ext cx="9144000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Arial" panose="020B0604020202020204" pitchFamily="34" charset="0"/>
            </a:endParaRP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4D00F0-5F14-451D-8516-8466F465219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704218" y="4802895"/>
            <a:ext cx="225721" cy="231822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C29C5174-76FD-AE4E-917D-44E80959FB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322106"/>
            <a:ext cx="4195482" cy="2564093"/>
          </a:xfrm>
        </p:spPr>
        <p:txBody>
          <a:bodyPr>
            <a:no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A8147612-00F7-204A-9AC0-6890D57DA2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8599" y="4856180"/>
            <a:ext cx="2464837" cy="287320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>
              <a:defRPr lang="en-US" smtClean="0">
                <a:cs typeface="Arial" panose="020B0604020202020204" pitchFamily="34" charset="0"/>
              </a:defRPr>
            </a:lvl1pPr>
          </a:lstStyle>
          <a:p>
            <a:pPr marL="1588">
              <a:lnSpc>
                <a:spcPct val="110000"/>
              </a:lnSpc>
              <a:buSzPct val="100000"/>
            </a:pPr>
            <a:r>
              <a:rPr lang="en-US" dirty="0"/>
              <a:t>©</a:t>
            </a:r>
            <a:fld id="{886DFA8C-4BA5-4A04-89B9-B4EF72677BAC}" type="datetimeyyyy">
              <a:rPr lang="en-US" smtClean="0"/>
              <a:pPr marL="1588">
                <a:lnSpc>
                  <a:spcPct val="110000"/>
                </a:lnSpc>
                <a:buSzPct val="100000"/>
              </a:pPr>
              <a:t>2026</a:t>
            </a:fld>
            <a:r>
              <a:rPr dirty="0"/>
              <a:t> Power Integrations, Inc.  |  </a:t>
            </a:r>
            <a:r>
              <a:rPr dirty="0" err="1"/>
              <a:t>power.com</a:t>
            </a:r>
            <a:r>
              <a:rPr dirty="0"/>
              <a:t>  |  CONFIDENTIAL</a:t>
            </a:r>
          </a:p>
        </p:txBody>
      </p:sp>
    </p:spTree>
    <p:extLst>
      <p:ext uri="{BB962C8B-B14F-4D97-AF65-F5344CB8AC3E}">
        <p14:creationId xmlns:p14="http://schemas.microsoft.com/office/powerpoint/2010/main" val="145196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C-DC Conversion Trans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0">
            <a:extLst>
              <a:ext uri="{FF2B5EF4-FFF2-40B4-BE49-F238E27FC236}">
                <a16:creationId xmlns:a16="http://schemas.microsoft.com/office/drawing/2014/main" id="{C6D6A9B9-81C4-4C4F-BE0E-30EF67A2425E}"/>
              </a:ext>
            </a:extLst>
          </p:cNvPr>
          <p:cNvSpPr/>
          <p:nvPr userDrawn="1"/>
        </p:nvSpPr>
        <p:spPr>
          <a:xfrm>
            <a:off x="524733" y="483217"/>
            <a:ext cx="900437" cy="70828"/>
          </a:xfrm>
          <a:custGeom>
            <a:avLst/>
            <a:gdLst/>
            <a:ahLst/>
            <a:cxnLst/>
            <a:rect l="l" t="t" r="r" b="b"/>
            <a:pathLst>
              <a:path w="900437" h="70828">
                <a:moveTo>
                  <a:pt x="119434" y="37615"/>
                </a:moveTo>
                <a:lnTo>
                  <a:pt x="145209" y="37615"/>
                </a:lnTo>
                <a:lnTo>
                  <a:pt x="145209" y="48511"/>
                </a:lnTo>
                <a:lnTo>
                  <a:pt x="119434" y="48511"/>
                </a:lnTo>
                <a:close/>
                <a:moveTo>
                  <a:pt x="176499" y="13726"/>
                </a:moveTo>
                <a:lnTo>
                  <a:pt x="176499" y="57103"/>
                </a:lnTo>
                <a:lnTo>
                  <a:pt x="179432" y="57103"/>
                </a:lnTo>
                <a:cubicBezTo>
                  <a:pt x="182366" y="57103"/>
                  <a:pt x="185020" y="56719"/>
                  <a:pt x="187395" y="55950"/>
                </a:cubicBezTo>
                <a:cubicBezTo>
                  <a:pt x="189770" y="55182"/>
                  <a:pt x="191796" y="53942"/>
                  <a:pt x="193472" y="52231"/>
                </a:cubicBezTo>
                <a:cubicBezTo>
                  <a:pt x="195149" y="50519"/>
                  <a:pt x="196458" y="48267"/>
                  <a:pt x="197401" y="45473"/>
                </a:cubicBezTo>
                <a:cubicBezTo>
                  <a:pt x="198344" y="42679"/>
                  <a:pt x="198816" y="39221"/>
                  <a:pt x="198816" y="35100"/>
                </a:cubicBezTo>
                <a:cubicBezTo>
                  <a:pt x="198816" y="31049"/>
                  <a:pt x="198344" y="27644"/>
                  <a:pt x="197401" y="24884"/>
                </a:cubicBezTo>
                <a:cubicBezTo>
                  <a:pt x="196458" y="22125"/>
                  <a:pt x="195149" y="19925"/>
                  <a:pt x="193472" y="18284"/>
                </a:cubicBezTo>
                <a:cubicBezTo>
                  <a:pt x="191796" y="16642"/>
                  <a:pt x="189770" y="15472"/>
                  <a:pt x="187395" y="14774"/>
                </a:cubicBezTo>
                <a:cubicBezTo>
                  <a:pt x="185020" y="14075"/>
                  <a:pt x="182366" y="13726"/>
                  <a:pt x="179432" y="13726"/>
                </a:cubicBezTo>
                <a:close/>
                <a:moveTo>
                  <a:pt x="633699" y="13516"/>
                </a:moveTo>
                <a:lnTo>
                  <a:pt x="633699" y="32690"/>
                </a:lnTo>
                <a:lnTo>
                  <a:pt x="641662" y="32690"/>
                </a:lnTo>
                <a:cubicBezTo>
                  <a:pt x="645713" y="32690"/>
                  <a:pt x="648804" y="31835"/>
                  <a:pt x="650934" y="30123"/>
                </a:cubicBezTo>
                <a:cubicBezTo>
                  <a:pt x="653065" y="28412"/>
                  <a:pt x="654130" y="25880"/>
                  <a:pt x="654130" y="22527"/>
                </a:cubicBezTo>
                <a:cubicBezTo>
                  <a:pt x="654130" y="19174"/>
                  <a:pt x="653065" y="16834"/>
                  <a:pt x="650934" y="15507"/>
                </a:cubicBezTo>
                <a:cubicBezTo>
                  <a:pt x="648804" y="14180"/>
                  <a:pt x="645713" y="13516"/>
                  <a:pt x="641662" y="13516"/>
                </a:cubicBezTo>
                <a:close/>
                <a:moveTo>
                  <a:pt x="798462" y="13307"/>
                </a:moveTo>
                <a:cubicBezTo>
                  <a:pt x="793782" y="13307"/>
                  <a:pt x="790080" y="15228"/>
                  <a:pt x="787356" y="19069"/>
                </a:cubicBezTo>
                <a:cubicBezTo>
                  <a:pt x="784632" y="22911"/>
                  <a:pt x="783270" y="28255"/>
                  <a:pt x="783270" y="35100"/>
                </a:cubicBezTo>
                <a:cubicBezTo>
                  <a:pt x="783270" y="42015"/>
                  <a:pt x="784632" y="47481"/>
                  <a:pt x="787356" y="51497"/>
                </a:cubicBezTo>
                <a:cubicBezTo>
                  <a:pt x="790080" y="55514"/>
                  <a:pt x="793782" y="57522"/>
                  <a:pt x="798462" y="57522"/>
                </a:cubicBezTo>
                <a:cubicBezTo>
                  <a:pt x="803142" y="57522"/>
                  <a:pt x="806844" y="55514"/>
                  <a:pt x="809568" y="51497"/>
                </a:cubicBezTo>
                <a:cubicBezTo>
                  <a:pt x="812292" y="47481"/>
                  <a:pt x="813654" y="42015"/>
                  <a:pt x="813654" y="35100"/>
                </a:cubicBezTo>
                <a:cubicBezTo>
                  <a:pt x="813654" y="28255"/>
                  <a:pt x="812292" y="22911"/>
                  <a:pt x="809568" y="19069"/>
                </a:cubicBezTo>
                <a:cubicBezTo>
                  <a:pt x="806844" y="15228"/>
                  <a:pt x="803142" y="13307"/>
                  <a:pt x="798462" y="13307"/>
                </a:cubicBezTo>
                <a:close/>
                <a:moveTo>
                  <a:pt x="388887" y="13307"/>
                </a:moveTo>
                <a:cubicBezTo>
                  <a:pt x="384207" y="13307"/>
                  <a:pt x="380505" y="15228"/>
                  <a:pt x="377781" y="19069"/>
                </a:cubicBezTo>
                <a:cubicBezTo>
                  <a:pt x="375057" y="22911"/>
                  <a:pt x="373695" y="28255"/>
                  <a:pt x="373695" y="35100"/>
                </a:cubicBezTo>
                <a:cubicBezTo>
                  <a:pt x="373695" y="42015"/>
                  <a:pt x="375057" y="47481"/>
                  <a:pt x="377781" y="51497"/>
                </a:cubicBezTo>
                <a:cubicBezTo>
                  <a:pt x="380505" y="55514"/>
                  <a:pt x="384207" y="57522"/>
                  <a:pt x="388887" y="57522"/>
                </a:cubicBezTo>
                <a:cubicBezTo>
                  <a:pt x="393567" y="57522"/>
                  <a:pt x="397269" y="55514"/>
                  <a:pt x="399993" y="51497"/>
                </a:cubicBezTo>
                <a:cubicBezTo>
                  <a:pt x="402717" y="47481"/>
                  <a:pt x="404079" y="42015"/>
                  <a:pt x="404079" y="35100"/>
                </a:cubicBezTo>
                <a:cubicBezTo>
                  <a:pt x="404079" y="28255"/>
                  <a:pt x="402717" y="22911"/>
                  <a:pt x="399993" y="19069"/>
                </a:cubicBezTo>
                <a:cubicBezTo>
                  <a:pt x="397269" y="15228"/>
                  <a:pt x="393567" y="13307"/>
                  <a:pt x="388887" y="13307"/>
                </a:cubicBezTo>
                <a:close/>
                <a:moveTo>
                  <a:pt x="30071" y="12993"/>
                </a:moveTo>
                <a:cubicBezTo>
                  <a:pt x="29233" y="16625"/>
                  <a:pt x="28377" y="20344"/>
                  <a:pt x="27504" y="24151"/>
                </a:cubicBezTo>
                <a:cubicBezTo>
                  <a:pt x="26631" y="27958"/>
                  <a:pt x="25705" y="31573"/>
                  <a:pt x="24727" y="34995"/>
                </a:cubicBezTo>
                <a:lnTo>
                  <a:pt x="23051" y="41282"/>
                </a:lnTo>
                <a:lnTo>
                  <a:pt x="37615" y="41282"/>
                </a:lnTo>
                <a:lnTo>
                  <a:pt x="36043" y="34995"/>
                </a:lnTo>
                <a:cubicBezTo>
                  <a:pt x="35065" y="31573"/>
                  <a:pt x="34122" y="27940"/>
                  <a:pt x="33214" y="24099"/>
                </a:cubicBezTo>
                <a:cubicBezTo>
                  <a:pt x="32306" y="20257"/>
                  <a:pt x="31398" y="16555"/>
                  <a:pt x="30490" y="12993"/>
                </a:cubicBezTo>
                <a:close/>
                <a:moveTo>
                  <a:pt x="846897" y="1258"/>
                </a:moveTo>
                <a:lnTo>
                  <a:pt x="862718" y="1258"/>
                </a:lnTo>
                <a:lnTo>
                  <a:pt x="880530" y="35205"/>
                </a:lnTo>
                <a:lnTo>
                  <a:pt x="887235" y="50292"/>
                </a:lnTo>
                <a:lnTo>
                  <a:pt x="887654" y="50292"/>
                </a:lnTo>
                <a:cubicBezTo>
                  <a:pt x="887305" y="46660"/>
                  <a:pt x="886903" y="42609"/>
                  <a:pt x="886449" y="38139"/>
                </a:cubicBezTo>
                <a:cubicBezTo>
                  <a:pt x="885995" y="33668"/>
                  <a:pt x="885768" y="29407"/>
                  <a:pt x="885768" y="25356"/>
                </a:cubicBezTo>
                <a:lnTo>
                  <a:pt x="885768" y="1258"/>
                </a:lnTo>
                <a:lnTo>
                  <a:pt x="900437" y="1258"/>
                </a:lnTo>
                <a:lnTo>
                  <a:pt x="900437" y="69571"/>
                </a:lnTo>
                <a:lnTo>
                  <a:pt x="884616" y="69571"/>
                </a:lnTo>
                <a:lnTo>
                  <a:pt x="866804" y="35519"/>
                </a:lnTo>
                <a:lnTo>
                  <a:pt x="860098" y="20641"/>
                </a:lnTo>
                <a:lnTo>
                  <a:pt x="859679" y="20641"/>
                </a:lnTo>
                <a:cubicBezTo>
                  <a:pt x="860028" y="24413"/>
                  <a:pt x="860430" y="28464"/>
                  <a:pt x="860884" y="32795"/>
                </a:cubicBezTo>
                <a:cubicBezTo>
                  <a:pt x="861338" y="37126"/>
                  <a:pt x="861565" y="41317"/>
                  <a:pt x="861565" y="45368"/>
                </a:cubicBezTo>
                <a:lnTo>
                  <a:pt x="861565" y="69571"/>
                </a:lnTo>
                <a:lnTo>
                  <a:pt x="846897" y="69571"/>
                </a:lnTo>
                <a:close/>
                <a:moveTo>
                  <a:pt x="742122" y="1258"/>
                </a:moveTo>
                <a:lnTo>
                  <a:pt x="757524" y="1258"/>
                </a:lnTo>
                <a:lnTo>
                  <a:pt x="757524" y="69571"/>
                </a:lnTo>
                <a:lnTo>
                  <a:pt x="742122" y="69571"/>
                </a:lnTo>
                <a:close/>
                <a:moveTo>
                  <a:pt x="618297" y="1258"/>
                </a:moveTo>
                <a:lnTo>
                  <a:pt x="642919" y="1258"/>
                </a:lnTo>
                <a:cubicBezTo>
                  <a:pt x="646551" y="1258"/>
                  <a:pt x="649956" y="1607"/>
                  <a:pt x="653134" y="2305"/>
                </a:cubicBezTo>
                <a:cubicBezTo>
                  <a:pt x="656313" y="3004"/>
                  <a:pt x="659089" y="4174"/>
                  <a:pt x="661464" y="5815"/>
                </a:cubicBezTo>
                <a:cubicBezTo>
                  <a:pt x="663839" y="7457"/>
                  <a:pt x="665725" y="9640"/>
                  <a:pt x="667122" y="12364"/>
                </a:cubicBezTo>
                <a:cubicBezTo>
                  <a:pt x="668519" y="15088"/>
                  <a:pt x="669217" y="18476"/>
                  <a:pt x="669217" y="22527"/>
                </a:cubicBezTo>
                <a:cubicBezTo>
                  <a:pt x="669217" y="27556"/>
                  <a:pt x="668117" y="31695"/>
                  <a:pt x="665917" y="34943"/>
                </a:cubicBezTo>
                <a:cubicBezTo>
                  <a:pt x="663717" y="38191"/>
                  <a:pt x="660766" y="40618"/>
                  <a:pt x="657064" y="42225"/>
                </a:cubicBezTo>
                <a:lnTo>
                  <a:pt x="672570" y="69571"/>
                </a:lnTo>
                <a:lnTo>
                  <a:pt x="655282" y="69571"/>
                </a:lnTo>
                <a:lnTo>
                  <a:pt x="642185" y="44949"/>
                </a:lnTo>
                <a:lnTo>
                  <a:pt x="633699" y="44949"/>
                </a:lnTo>
                <a:lnTo>
                  <a:pt x="633699" y="69571"/>
                </a:lnTo>
                <a:lnTo>
                  <a:pt x="618297" y="69571"/>
                </a:lnTo>
                <a:close/>
                <a:moveTo>
                  <a:pt x="561147" y="1258"/>
                </a:moveTo>
                <a:lnTo>
                  <a:pt x="603895" y="1258"/>
                </a:lnTo>
                <a:lnTo>
                  <a:pt x="603895" y="14250"/>
                </a:lnTo>
                <a:lnTo>
                  <a:pt x="576549" y="14250"/>
                </a:lnTo>
                <a:lnTo>
                  <a:pt x="576549" y="27975"/>
                </a:lnTo>
                <a:lnTo>
                  <a:pt x="599809" y="27975"/>
                </a:lnTo>
                <a:lnTo>
                  <a:pt x="599809" y="40863"/>
                </a:lnTo>
                <a:lnTo>
                  <a:pt x="576549" y="40863"/>
                </a:lnTo>
                <a:lnTo>
                  <a:pt x="576549" y="56579"/>
                </a:lnTo>
                <a:lnTo>
                  <a:pt x="604943" y="56579"/>
                </a:lnTo>
                <a:lnTo>
                  <a:pt x="604943" y="69571"/>
                </a:lnTo>
                <a:lnTo>
                  <a:pt x="561147" y="69571"/>
                </a:lnTo>
                <a:close/>
                <a:moveTo>
                  <a:pt x="495196" y="1258"/>
                </a:moveTo>
                <a:lnTo>
                  <a:pt x="511540" y="1258"/>
                </a:lnTo>
                <a:lnTo>
                  <a:pt x="519713" y="33109"/>
                </a:lnTo>
                <a:cubicBezTo>
                  <a:pt x="520761" y="36881"/>
                  <a:pt x="521686" y="40531"/>
                  <a:pt x="522489" y="44058"/>
                </a:cubicBezTo>
                <a:cubicBezTo>
                  <a:pt x="523293" y="47586"/>
                  <a:pt x="524218" y="51235"/>
                  <a:pt x="525266" y="55007"/>
                </a:cubicBezTo>
                <a:lnTo>
                  <a:pt x="525685" y="55007"/>
                </a:lnTo>
                <a:cubicBezTo>
                  <a:pt x="526663" y="51235"/>
                  <a:pt x="527571" y="47586"/>
                  <a:pt x="528409" y="44058"/>
                </a:cubicBezTo>
                <a:cubicBezTo>
                  <a:pt x="529248" y="40531"/>
                  <a:pt x="530156" y="36881"/>
                  <a:pt x="531133" y="33109"/>
                </a:cubicBezTo>
                <a:lnTo>
                  <a:pt x="539201" y="1258"/>
                </a:lnTo>
                <a:lnTo>
                  <a:pt x="554917" y="1258"/>
                </a:lnTo>
                <a:lnTo>
                  <a:pt x="534382" y="69571"/>
                </a:lnTo>
                <a:lnTo>
                  <a:pt x="515836" y="69571"/>
                </a:lnTo>
                <a:close/>
                <a:moveTo>
                  <a:pt x="437322" y="1258"/>
                </a:moveTo>
                <a:lnTo>
                  <a:pt x="453143" y="1258"/>
                </a:lnTo>
                <a:lnTo>
                  <a:pt x="470954" y="35205"/>
                </a:lnTo>
                <a:lnTo>
                  <a:pt x="477660" y="50292"/>
                </a:lnTo>
                <a:lnTo>
                  <a:pt x="478079" y="50292"/>
                </a:lnTo>
                <a:cubicBezTo>
                  <a:pt x="477730" y="46660"/>
                  <a:pt x="477328" y="42609"/>
                  <a:pt x="476874" y="38139"/>
                </a:cubicBezTo>
                <a:cubicBezTo>
                  <a:pt x="476420" y="33668"/>
                  <a:pt x="476193" y="29407"/>
                  <a:pt x="476193" y="25356"/>
                </a:cubicBezTo>
                <a:lnTo>
                  <a:pt x="476193" y="1258"/>
                </a:lnTo>
                <a:lnTo>
                  <a:pt x="490862" y="1258"/>
                </a:lnTo>
                <a:lnTo>
                  <a:pt x="490862" y="69571"/>
                </a:lnTo>
                <a:lnTo>
                  <a:pt x="475041" y="69571"/>
                </a:lnTo>
                <a:lnTo>
                  <a:pt x="457229" y="35519"/>
                </a:lnTo>
                <a:lnTo>
                  <a:pt x="450523" y="20641"/>
                </a:lnTo>
                <a:lnTo>
                  <a:pt x="450104" y="20641"/>
                </a:lnTo>
                <a:cubicBezTo>
                  <a:pt x="450453" y="24413"/>
                  <a:pt x="450855" y="28464"/>
                  <a:pt x="451309" y="32795"/>
                </a:cubicBezTo>
                <a:cubicBezTo>
                  <a:pt x="451763" y="37126"/>
                  <a:pt x="451990" y="41317"/>
                  <a:pt x="451990" y="45368"/>
                </a:cubicBezTo>
                <a:lnTo>
                  <a:pt x="451990" y="69571"/>
                </a:lnTo>
                <a:lnTo>
                  <a:pt x="437322" y="69571"/>
                </a:lnTo>
                <a:close/>
                <a:moveTo>
                  <a:pt x="161097" y="1258"/>
                </a:moveTo>
                <a:lnTo>
                  <a:pt x="180375" y="1258"/>
                </a:lnTo>
                <a:cubicBezTo>
                  <a:pt x="185614" y="1258"/>
                  <a:pt x="190329" y="1921"/>
                  <a:pt x="194520" y="3248"/>
                </a:cubicBezTo>
                <a:cubicBezTo>
                  <a:pt x="198711" y="4576"/>
                  <a:pt x="202308" y="6619"/>
                  <a:pt x="205312" y="9378"/>
                </a:cubicBezTo>
                <a:cubicBezTo>
                  <a:pt x="208315" y="12137"/>
                  <a:pt x="210620" y="15647"/>
                  <a:pt x="212227" y="19908"/>
                </a:cubicBezTo>
                <a:cubicBezTo>
                  <a:pt x="213833" y="24169"/>
                  <a:pt x="214637" y="29233"/>
                  <a:pt x="214637" y="35100"/>
                </a:cubicBezTo>
                <a:cubicBezTo>
                  <a:pt x="214637" y="40967"/>
                  <a:pt x="213833" y="46067"/>
                  <a:pt x="212227" y="50397"/>
                </a:cubicBezTo>
                <a:cubicBezTo>
                  <a:pt x="210620" y="54728"/>
                  <a:pt x="208350" y="58308"/>
                  <a:pt x="205417" y="61137"/>
                </a:cubicBezTo>
                <a:cubicBezTo>
                  <a:pt x="202483" y="63966"/>
                  <a:pt x="198973" y="66079"/>
                  <a:pt x="194887" y="67476"/>
                </a:cubicBezTo>
                <a:cubicBezTo>
                  <a:pt x="190800" y="68873"/>
                  <a:pt x="186243" y="69571"/>
                  <a:pt x="181214" y="69571"/>
                </a:cubicBezTo>
                <a:lnTo>
                  <a:pt x="161097" y="69571"/>
                </a:lnTo>
                <a:close/>
                <a:moveTo>
                  <a:pt x="21374" y="1258"/>
                </a:moveTo>
                <a:lnTo>
                  <a:pt x="39920" y="1258"/>
                </a:lnTo>
                <a:lnTo>
                  <a:pt x="61294" y="69571"/>
                </a:lnTo>
                <a:lnTo>
                  <a:pt x="44949" y="69571"/>
                </a:lnTo>
                <a:lnTo>
                  <a:pt x="40758" y="53331"/>
                </a:lnTo>
                <a:lnTo>
                  <a:pt x="19908" y="53331"/>
                </a:lnTo>
                <a:lnTo>
                  <a:pt x="15717" y="69571"/>
                </a:lnTo>
                <a:lnTo>
                  <a:pt x="0" y="69571"/>
                </a:lnTo>
                <a:close/>
                <a:moveTo>
                  <a:pt x="798462" y="0"/>
                </a:moveTo>
                <a:cubicBezTo>
                  <a:pt x="803072" y="0"/>
                  <a:pt x="807281" y="786"/>
                  <a:pt x="811087" y="2358"/>
                </a:cubicBezTo>
                <a:cubicBezTo>
                  <a:pt x="814894" y="3929"/>
                  <a:pt x="818160" y="6217"/>
                  <a:pt x="820884" y="9221"/>
                </a:cubicBezTo>
                <a:cubicBezTo>
                  <a:pt x="823608" y="12224"/>
                  <a:pt x="825721" y="15909"/>
                  <a:pt x="827223" y="20274"/>
                </a:cubicBezTo>
                <a:cubicBezTo>
                  <a:pt x="828725" y="24640"/>
                  <a:pt x="829475" y="29582"/>
                  <a:pt x="829476" y="35100"/>
                </a:cubicBezTo>
                <a:cubicBezTo>
                  <a:pt x="829475" y="40688"/>
                  <a:pt x="828725" y="45682"/>
                  <a:pt x="827223" y="50083"/>
                </a:cubicBezTo>
                <a:cubicBezTo>
                  <a:pt x="825721" y="54483"/>
                  <a:pt x="823608" y="58220"/>
                  <a:pt x="820884" y="61294"/>
                </a:cubicBezTo>
                <a:cubicBezTo>
                  <a:pt x="818160" y="64367"/>
                  <a:pt x="814894" y="66725"/>
                  <a:pt x="811087" y="68366"/>
                </a:cubicBezTo>
                <a:cubicBezTo>
                  <a:pt x="807281" y="70008"/>
                  <a:pt x="803072" y="70828"/>
                  <a:pt x="798462" y="70828"/>
                </a:cubicBezTo>
                <a:cubicBezTo>
                  <a:pt x="793852" y="70828"/>
                  <a:pt x="789643" y="70008"/>
                  <a:pt x="785837" y="68366"/>
                </a:cubicBezTo>
                <a:cubicBezTo>
                  <a:pt x="782030" y="66725"/>
                  <a:pt x="778764" y="64367"/>
                  <a:pt x="776040" y="61294"/>
                </a:cubicBezTo>
                <a:cubicBezTo>
                  <a:pt x="773316" y="58220"/>
                  <a:pt x="771203" y="54483"/>
                  <a:pt x="769701" y="50083"/>
                </a:cubicBezTo>
                <a:cubicBezTo>
                  <a:pt x="768200" y="45682"/>
                  <a:pt x="767449" y="40688"/>
                  <a:pt x="767449" y="35100"/>
                </a:cubicBezTo>
                <a:cubicBezTo>
                  <a:pt x="767449" y="29512"/>
                  <a:pt x="768200" y="24535"/>
                  <a:pt x="769701" y="20170"/>
                </a:cubicBezTo>
                <a:cubicBezTo>
                  <a:pt x="771203" y="15804"/>
                  <a:pt x="773316" y="12137"/>
                  <a:pt x="776040" y="9168"/>
                </a:cubicBezTo>
                <a:cubicBezTo>
                  <a:pt x="778764" y="6200"/>
                  <a:pt x="782030" y="3929"/>
                  <a:pt x="785837" y="2358"/>
                </a:cubicBezTo>
                <a:cubicBezTo>
                  <a:pt x="789643" y="786"/>
                  <a:pt x="793852" y="0"/>
                  <a:pt x="798462" y="0"/>
                </a:cubicBezTo>
                <a:close/>
                <a:moveTo>
                  <a:pt x="707603" y="0"/>
                </a:moveTo>
                <a:cubicBezTo>
                  <a:pt x="711585" y="0"/>
                  <a:pt x="715514" y="769"/>
                  <a:pt x="719390" y="2305"/>
                </a:cubicBezTo>
                <a:cubicBezTo>
                  <a:pt x="723267" y="3842"/>
                  <a:pt x="726672" y="6077"/>
                  <a:pt x="729606" y="9011"/>
                </a:cubicBezTo>
                <a:lnTo>
                  <a:pt x="721748" y="18755"/>
                </a:lnTo>
                <a:cubicBezTo>
                  <a:pt x="719513" y="17009"/>
                  <a:pt x="717277" y="15664"/>
                  <a:pt x="715042" y="14721"/>
                </a:cubicBezTo>
                <a:cubicBezTo>
                  <a:pt x="712807" y="13778"/>
                  <a:pt x="710327" y="13307"/>
                  <a:pt x="707603" y="13307"/>
                </a:cubicBezTo>
                <a:cubicBezTo>
                  <a:pt x="704949" y="13307"/>
                  <a:pt x="702836" y="13848"/>
                  <a:pt x="701264" y="14931"/>
                </a:cubicBezTo>
                <a:cubicBezTo>
                  <a:pt x="699693" y="16014"/>
                  <a:pt x="698907" y="17533"/>
                  <a:pt x="698907" y="19489"/>
                </a:cubicBezTo>
                <a:cubicBezTo>
                  <a:pt x="698907" y="20536"/>
                  <a:pt x="699169" y="21427"/>
                  <a:pt x="699693" y="22160"/>
                </a:cubicBezTo>
                <a:cubicBezTo>
                  <a:pt x="700217" y="22894"/>
                  <a:pt x="700950" y="23557"/>
                  <a:pt x="701893" y="24151"/>
                </a:cubicBezTo>
                <a:cubicBezTo>
                  <a:pt x="702836" y="24745"/>
                  <a:pt x="703936" y="25304"/>
                  <a:pt x="705193" y="25827"/>
                </a:cubicBezTo>
                <a:cubicBezTo>
                  <a:pt x="706451" y="26351"/>
                  <a:pt x="707813" y="26928"/>
                  <a:pt x="709280" y="27556"/>
                </a:cubicBezTo>
                <a:lnTo>
                  <a:pt x="718081" y="31119"/>
                </a:lnTo>
                <a:cubicBezTo>
                  <a:pt x="722272" y="32795"/>
                  <a:pt x="725572" y="35100"/>
                  <a:pt x="727982" y="38034"/>
                </a:cubicBezTo>
                <a:cubicBezTo>
                  <a:pt x="730392" y="40967"/>
                  <a:pt x="731597" y="44844"/>
                  <a:pt x="731597" y="49664"/>
                </a:cubicBezTo>
                <a:cubicBezTo>
                  <a:pt x="731597" y="52528"/>
                  <a:pt x="731020" y="55234"/>
                  <a:pt x="729868" y="57784"/>
                </a:cubicBezTo>
                <a:cubicBezTo>
                  <a:pt x="728715" y="60333"/>
                  <a:pt x="727039" y="62569"/>
                  <a:pt x="724839" y="64489"/>
                </a:cubicBezTo>
                <a:cubicBezTo>
                  <a:pt x="722638" y="66410"/>
                  <a:pt x="719932" y="67947"/>
                  <a:pt x="716719" y="69100"/>
                </a:cubicBezTo>
                <a:cubicBezTo>
                  <a:pt x="713505" y="70252"/>
                  <a:pt x="709873" y="70828"/>
                  <a:pt x="705822" y="70828"/>
                </a:cubicBezTo>
                <a:cubicBezTo>
                  <a:pt x="701352" y="70828"/>
                  <a:pt x="696899" y="70008"/>
                  <a:pt x="692463" y="68366"/>
                </a:cubicBezTo>
                <a:cubicBezTo>
                  <a:pt x="688028" y="66725"/>
                  <a:pt x="684064" y="64262"/>
                  <a:pt x="680571" y="60979"/>
                </a:cubicBezTo>
                <a:lnTo>
                  <a:pt x="689372" y="50397"/>
                </a:lnTo>
                <a:cubicBezTo>
                  <a:pt x="691817" y="52493"/>
                  <a:pt x="694524" y="54204"/>
                  <a:pt x="697492" y="55531"/>
                </a:cubicBezTo>
                <a:cubicBezTo>
                  <a:pt x="700461" y="56858"/>
                  <a:pt x="703377" y="57522"/>
                  <a:pt x="706241" y="57522"/>
                </a:cubicBezTo>
                <a:cubicBezTo>
                  <a:pt x="709454" y="57522"/>
                  <a:pt x="711847" y="56928"/>
                  <a:pt x="713418" y="55741"/>
                </a:cubicBezTo>
                <a:cubicBezTo>
                  <a:pt x="714990" y="54553"/>
                  <a:pt x="715776" y="52947"/>
                  <a:pt x="715776" y="50921"/>
                </a:cubicBezTo>
                <a:cubicBezTo>
                  <a:pt x="715776" y="49873"/>
                  <a:pt x="715549" y="48965"/>
                  <a:pt x="715095" y="48197"/>
                </a:cubicBezTo>
                <a:cubicBezTo>
                  <a:pt x="714641" y="47429"/>
                  <a:pt x="713977" y="46748"/>
                  <a:pt x="713104" y="46154"/>
                </a:cubicBezTo>
                <a:cubicBezTo>
                  <a:pt x="712231" y="45560"/>
                  <a:pt x="711183" y="45001"/>
                  <a:pt x="709961" y="44477"/>
                </a:cubicBezTo>
                <a:cubicBezTo>
                  <a:pt x="708738" y="43954"/>
                  <a:pt x="707394" y="43377"/>
                  <a:pt x="705927" y="42749"/>
                </a:cubicBezTo>
                <a:lnTo>
                  <a:pt x="697021" y="38977"/>
                </a:lnTo>
                <a:cubicBezTo>
                  <a:pt x="695275" y="38278"/>
                  <a:pt x="693581" y="37370"/>
                  <a:pt x="691939" y="36253"/>
                </a:cubicBezTo>
                <a:cubicBezTo>
                  <a:pt x="690298" y="35135"/>
                  <a:pt x="688831" y="33825"/>
                  <a:pt x="687539" y="32324"/>
                </a:cubicBezTo>
                <a:cubicBezTo>
                  <a:pt x="686247" y="30822"/>
                  <a:pt x="685216" y="29075"/>
                  <a:pt x="684448" y="27085"/>
                </a:cubicBezTo>
                <a:cubicBezTo>
                  <a:pt x="683680" y="25094"/>
                  <a:pt x="683295" y="22841"/>
                  <a:pt x="683295" y="20327"/>
                </a:cubicBezTo>
                <a:cubicBezTo>
                  <a:pt x="683295" y="17533"/>
                  <a:pt x="683889" y="14896"/>
                  <a:pt x="685077" y="12416"/>
                </a:cubicBezTo>
                <a:cubicBezTo>
                  <a:pt x="686264" y="9937"/>
                  <a:pt x="687940" y="7771"/>
                  <a:pt x="690106" y="5920"/>
                </a:cubicBezTo>
                <a:cubicBezTo>
                  <a:pt x="692271" y="4069"/>
                  <a:pt x="694838" y="2620"/>
                  <a:pt x="697807" y="1572"/>
                </a:cubicBezTo>
                <a:cubicBezTo>
                  <a:pt x="700775" y="524"/>
                  <a:pt x="704041" y="0"/>
                  <a:pt x="707603" y="0"/>
                </a:cubicBezTo>
                <a:close/>
                <a:moveTo>
                  <a:pt x="388887" y="0"/>
                </a:moveTo>
                <a:cubicBezTo>
                  <a:pt x="393497" y="0"/>
                  <a:pt x="397706" y="786"/>
                  <a:pt x="401512" y="2358"/>
                </a:cubicBezTo>
                <a:cubicBezTo>
                  <a:pt x="405319" y="3929"/>
                  <a:pt x="408585" y="6217"/>
                  <a:pt x="411309" y="9221"/>
                </a:cubicBezTo>
                <a:cubicBezTo>
                  <a:pt x="414033" y="12224"/>
                  <a:pt x="416146" y="15909"/>
                  <a:pt x="417648" y="20274"/>
                </a:cubicBezTo>
                <a:cubicBezTo>
                  <a:pt x="419150" y="24640"/>
                  <a:pt x="419900" y="29582"/>
                  <a:pt x="419900" y="35100"/>
                </a:cubicBezTo>
                <a:cubicBezTo>
                  <a:pt x="419900" y="40688"/>
                  <a:pt x="419150" y="45682"/>
                  <a:pt x="417648" y="50083"/>
                </a:cubicBezTo>
                <a:cubicBezTo>
                  <a:pt x="416146" y="54483"/>
                  <a:pt x="414033" y="58220"/>
                  <a:pt x="411309" y="61294"/>
                </a:cubicBezTo>
                <a:cubicBezTo>
                  <a:pt x="408585" y="64367"/>
                  <a:pt x="405319" y="66725"/>
                  <a:pt x="401512" y="68366"/>
                </a:cubicBezTo>
                <a:cubicBezTo>
                  <a:pt x="397706" y="70008"/>
                  <a:pt x="393497" y="70828"/>
                  <a:pt x="388887" y="70828"/>
                </a:cubicBezTo>
                <a:cubicBezTo>
                  <a:pt x="384277" y="70828"/>
                  <a:pt x="380069" y="70008"/>
                  <a:pt x="376262" y="68366"/>
                </a:cubicBezTo>
                <a:cubicBezTo>
                  <a:pt x="372455" y="66725"/>
                  <a:pt x="369189" y="64367"/>
                  <a:pt x="366465" y="61294"/>
                </a:cubicBezTo>
                <a:cubicBezTo>
                  <a:pt x="363741" y="58220"/>
                  <a:pt x="361628" y="54483"/>
                  <a:pt x="360126" y="50083"/>
                </a:cubicBezTo>
                <a:cubicBezTo>
                  <a:pt x="358625" y="45682"/>
                  <a:pt x="357874" y="40688"/>
                  <a:pt x="357874" y="35100"/>
                </a:cubicBezTo>
                <a:cubicBezTo>
                  <a:pt x="357874" y="29512"/>
                  <a:pt x="358625" y="24535"/>
                  <a:pt x="360126" y="20170"/>
                </a:cubicBezTo>
                <a:cubicBezTo>
                  <a:pt x="361628" y="15804"/>
                  <a:pt x="363741" y="12137"/>
                  <a:pt x="366465" y="9168"/>
                </a:cubicBezTo>
                <a:cubicBezTo>
                  <a:pt x="369189" y="6200"/>
                  <a:pt x="372455" y="3929"/>
                  <a:pt x="376262" y="2358"/>
                </a:cubicBezTo>
                <a:cubicBezTo>
                  <a:pt x="380069" y="786"/>
                  <a:pt x="384277" y="0"/>
                  <a:pt x="388887" y="0"/>
                </a:cubicBezTo>
                <a:close/>
                <a:moveTo>
                  <a:pt x="332994" y="0"/>
                </a:moveTo>
                <a:cubicBezTo>
                  <a:pt x="337395" y="0"/>
                  <a:pt x="341341" y="891"/>
                  <a:pt x="344834" y="2672"/>
                </a:cubicBezTo>
                <a:cubicBezTo>
                  <a:pt x="348326" y="4453"/>
                  <a:pt x="351225" y="6531"/>
                  <a:pt x="353530" y="8906"/>
                </a:cubicBezTo>
                <a:lnTo>
                  <a:pt x="345358" y="18755"/>
                </a:lnTo>
                <a:cubicBezTo>
                  <a:pt x="343612" y="17149"/>
                  <a:pt x="341778" y="15839"/>
                  <a:pt x="339857" y="14826"/>
                </a:cubicBezTo>
                <a:cubicBezTo>
                  <a:pt x="337936" y="13813"/>
                  <a:pt x="335753" y="13307"/>
                  <a:pt x="333309" y="13307"/>
                </a:cubicBezTo>
                <a:cubicBezTo>
                  <a:pt x="331004" y="13307"/>
                  <a:pt x="328821" y="13813"/>
                  <a:pt x="326760" y="14826"/>
                </a:cubicBezTo>
                <a:cubicBezTo>
                  <a:pt x="324700" y="15839"/>
                  <a:pt x="322919" y="17288"/>
                  <a:pt x="321417" y="19174"/>
                </a:cubicBezTo>
                <a:cubicBezTo>
                  <a:pt x="319915" y="21060"/>
                  <a:pt x="318728" y="23365"/>
                  <a:pt x="317854" y="26089"/>
                </a:cubicBezTo>
                <a:cubicBezTo>
                  <a:pt x="316981" y="28814"/>
                  <a:pt x="316545" y="31887"/>
                  <a:pt x="316545" y="35310"/>
                </a:cubicBezTo>
                <a:cubicBezTo>
                  <a:pt x="316545" y="42364"/>
                  <a:pt x="318047" y="47830"/>
                  <a:pt x="321050" y="51707"/>
                </a:cubicBezTo>
                <a:cubicBezTo>
                  <a:pt x="324054" y="55584"/>
                  <a:pt x="328070" y="57522"/>
                  <a:pt x="333099" y="57522"/>
                </a:cubicBezTo>
                <a:cubicBezTo>
                  <a:pt x="335893" y="57522"/>
                  <a:pt x="338390" y="56911"/>
                  <a:pt x="340591" y="55688"/>
                </a:cubicBezTo>
                <a:cubicBezTo>
                  <a:pt x="342791" y="54466"/>
                  <a:pt x="344729" y="52947"/>
                  <a:pt x="346406" y="51131"/>
                </a:cubicBezTo>
                <a:lnTo>
                  <a:pt x="354578" y="60770"/>
                </a:lnTo>
                <a:cubicBezTo>
                  <a:pt x="348850" y="67476"/>
                  <a:pt x="341481" y="70828"/>
                  <a:pt x="332471" y="70828"/>
                </a:cubicBezTo>
                <a:cubicBezTo>
                  <a:pt x="328140" y="70828"/>
                  <a:pt x="324054" y="70077"/>
                  <a:pt x="320212" y="68576"/>
                </a:cubicBezTo>
                <a:cubicBezTo>
                  <a:pt x="316370" y="67074"/>
                  <a:pt x="313000" y="64856"/>
                  <a:pt x="310101" y="61922"/>
                </a:cubicBezTo>
                <a:cubicBezTo>
                  <a:pt x="307202" y="58989"/>
                  <a:pt x="304915" y="55339"/>
                  <a:pt x="303238" y="50973"/>
                </a:cubicBezTo>
                <a:cubicBezTo>
                  <a:pt x="301562" y="46608"/>
                  <a:pt x="300724" y="41561"/>
                  <a:pt x="300724" y="35833"/>
                </a:cubicBezTo>
                <a:cubicBezTo>
                  <a:pt x="300724" y="30176"/>
                  <a:pt x="301597" y="25129"/>
                  <a:pt x="303343" y="20693"/>
                </a:cubicBezTo>
                <a:cubicBezTo>
                  <a:pt x="305089" y="16258"/>
                  <a:pt x="307429" y="12504"/>
                  <a:pt x="310363" y="9430"/>
                </a:cubicBezTo>
                <a:cubicBezTo>
                  <a:pt x="313297" y="6357"/>
                  <a:pt x="316719" y="4017"/>
                  <a:pt x="320631" y="2410"/>
                </a:cubicBezTo>
                <a:cubicBezTo>
                  <a:pt x="324543" y="804"/>
                  <a:pt x="328664" y="0"/>
                  <a:pt x="332994" y="0"/>
                </a:cubicBezTo>
                <a:close/>
                <a:moveTo>
                  <a:pt x="256794" y="0"/>
                </a:moveTo>
                <a:cubicBezTo>
                  <a:pt x="261195" y="0"/>
                  <a:pt x="265141" y="891"/>
                  <a:pt x="268634" y="2672"/>
                </a:cubicBezTo>
                <a:cubicBezTo>
                  <a:pt x="272126" y="4453"/>
                  <a:pt x="275025" y="6531"/>
                  <a:pt x="277330" y="8906"/>
                </a:cubicBezTo>
                <a:lnTo>
                  <a:pt x="269158" y="18755"/>
                </a:lnTo>
                <a:cubicBezTo>
                  <a:pt x="267412" y="17149"/>
                  <a:pt x="265578" y="15839"/>
                  <a:pt x="263657" y="14826"/>
                </a:cubicBezTo>
                <a:cubicBezTo>
                  <a:pt x="261736" y="13813"/>
                  <a:pt x="259553" y="13307"/>
                  <a:pt x="257109" y="13307"/>
                </a:cubicBezTo>
                <a:cubicBezTo>
                  <a:pt x="254804" y="13307"/>
                  <a:pt x="252621" y="13813"/>
                  <a:pt x="250560" y="14826"/>
                </a:cubicBezTo>
                <a:cubicBezTo>
                  <a:pt x="248500" y="15839"/>
                  <a:pt x="246719" y="17288"/>
                  <a:pt x="245217" y="19174"/>
                </a:cubicBezTo>
                <a:cubicBezTo>
                  <a:pt x="243715" y="21060"/>
                  <a:pt x="242528" y="23365"/>
                  <a:pt x="241654" y="26089"/>
                </a:cubicBezTo>
                <a:cubicBezTo>
                  <a:pt x="240781" y="28814"/>
                  <a:pt x="240345" y="31887"/>
                  <a:pt x="240345" y="35310"/>
                </a:cubicBezTo>
                <a:cubicBezTo>
                  <a:pt x="240345" y="42364"/>
                  <a:pt x="241847" y="47830"/>
                  <a:pt x="244850" y="51707"/>
                </a:cubicBezTo>
                <a:cubicBezTo>
                  <a:pt x="247854" y="55584"/>
                  <a:pt x="251870" y="57522"/>
                  <a:pt x="256899" y="57522"/>
                </a:cubicBezTo>
                <a:cubicBezTo>
                  <a:pt x="259693" y="57522"/>
                  <a:pt x="262190" y="56911"/>
                  <a:pt x="264391" y="55688"/>
                </a:cubicBezTo>
                <a:cubicBezTo>
                  <a:pt x="266591" y="54466"/>
                  <a:pt x="268529" y="52947"/>
                  <a:pt x="270206" y="51131"/>
                </a:cubicBezTo>
                <a:lnTo>
                  <a:pt x="278378" y="60770"/>
                </a:lnTo>
                <a:cubicBezTo>
                  <a:pt x="272650" y="67476"/>
                  <a:pt x="265281" y="70828"/>
                  <a:pt x="256271" y="70828"/>
                </a:cubicBezTo>
                <a:cubicBezTo>
                  <a:pt x="251940" y="70828"/>
                  <a:pt x="247854" y="70077"/>
                  <a:pt x="244012" y="68576"/>
                </a:cubicBezTo>
                <a:cubicBezTo>
                  <a:pt x="240170" y="67074"/>
                  <a:pt x="236800" y="64856"/>
                  <a:pt x="233901" y="61922"/>
                </a:cubicBezTo>
                <a:cubicBezTo>
                  <a:pt x="231002" y="58989"/>
                  <a:pt x="228715" y="55339"/>
                  <a:pt x="227038" y="50973"/>
                </a:cubicBezTo>
                <a:cubicBezTo>
                  <a:pt x="225362" y="46608"/>
                  <a:pt x="224524" y="41561"/>
                  <a:pt x="224524" y="35833"/>
                </a:cubicBezTo>
                <a:cubicBezTo>
                  <a:pt x="224524" y="30176"/>
                  <a:pt x="225397" y="25129"/>
                  <a:pt x="227143" y="20693"/>
                </a:cubicBezTo>
                <a:cubicBezTo>
                  <a:pt x="228889" y="16258"/>
                  <a:pt x="231229" y="12504"/>
                  <a:pt x="234163" y="9430"/>
                </a:cubicBezTo>
                <a:cubicBezTo>
                  <a:pt x="237097" y="6357"/>
                  <a:pt x="240519" y="4017"/>
                  <a:pt x="244431" y="2410"/>
                </a:cubicBezTo>
                <a:cubicBezTo>
                  <a:pt x="248343" y="804"/>
                  <a:pt x="252464" y="0"/>
                  <a:pt x="256794" y="0"/>
                </a:cubicBezTo>
                <a:close/>
                <a:moveTo>
                  <a:pt x="94869" y="0"/>
                </a:moveTo>
                <a:cubicBezTo>
                  <a:pt x="99270" y="0"/>
                  <a:pt x="103216" y="891"/>
                  <a:pt x="106709" y="2672"/>
                </a:cubicBezTo>
                <a:cubicBezTo>
                  <a:pt x="110201" y="4453"/>
                  <a:pt x="113100" y="6531"/>
                  <a:pt x="115405" y="8906"/>
                </a:cubicBezTo>
                <a:lnTo>
                  <a:pt x="107233" y="18755"/>
                </a:lnTo>
                <a:cubicBezTo>
                  <a:pt x="105487" y="17149"/>
                  <a:pt x="103653" y="15839"/>
                  <a:pt x="101732" y="14826"/>
                </a:cubicBezTo>
                <a:cubicBezTo>
                  <a:pt x="99811" y="13813"/>
                  <a:pt x="97628" y="13307"/>
                  <a:pt x="95184" y="13307"/>
                </a:cubicBezTo>
                <a:cubicBezTo>
                  <a:pt x="92879" y="13307"/>
                  <a:pt x="90696" y="13813"/>
                  <a:pt x="88635" y="14826"/>
                </a:cubicBezTo>
                <a:cubicBezTo>
                  <a:pt x="86575" y="15839"/>
                  <a:pt x="84794" y="17288"/>
                  <a:pt x="83292" y="19174"/>
                </a:cubicBezTo>
                <a:cubicBezTo>
                  <a:pt x="81790" y="21060"/>
                  <a:pt x="80603" y="23365"/>
                  <a:pt x="79729" y="26089"/>
                </a:cubicBezTo>
                <a:cubicBezTo>
                  <a:pt x="78856" y="28814"/>
                  <a:pt x="78420" y="31887"/>
                  <a:pt x="78420" y="35310"/>
                </a:cubicBezTo>
                <a:cubicBezTo>
                  <a:pt x="78420" y="42364"/>
                  <a:pt x="79921" y="47830"/>
                  <a:pt x="82925" y="51707"/>
                </a:cubicBezTo>
                <a:cubicBezTo>
                  <a:pt x="85929" y="55584"/>
                  <a:pt x="89945" y="57522"/>
                  <a:pt x="94974" y="57522"/>
                </a:cubicBezTo>
                <a:cubicBezTo>
                  <a:pt x="97768" y="57522"/>
                  <a:pt x="100265" y="56911"/>
                  <a:pt x="102466" y="55688"/>
                </a:cubicBezTo>
                <a:cubicBezTo>
                  <a:pt x="104666" y="54466"/>
                  <a:pt x="106604" y="52947"/>
                  <a:pt x="108281" y="51131"/>
                </a:cubicBezTo>
                <a:lnTo>
                  <a:pt x="116453" y="60770"/>
                </a:lnTo>
                <a:cubicBezTo>
                  <a:pt x="110725" y="67476"/>
                  <a:pt x="103356" y="70828"/>
                  <a:pt x="94346" y="70828"/>
                </a:cubicBezTo>
                <a:cubicBezTo>
                  <a:pt x="90015" y="70828"/>
                  <a:pt x="85929" y="70077"/>
                  <a:pt x="82087" y="68576"/>
                </a:cubicBezTo>
                <a:cubicBezTo>
                  <a:pt x="78245" y="67074"/>
                  <a:pt x="74875" y="64856"/>
                  <a:pt x="71976" y="61922"/>
                </a:cubicBezTo>
                <a:cubicBezTo>
                  <a:pt x="69077" y="58989"/>
                  <a:pt x="66790" y="55339"/>
                  <a:pt x="65113" y="50973"/>
                </a:cubicBezTo>
                <a:cubicBezTo>
                  <a:pt x="63437" y="46608"/>
                  <a:pt x="62599" y="41561"/>
                  <a:pt x="62599" y="35833"/>
                </a:cubicBezTo>
                <a:cubicBezTo>
                  <a:pt x="62599" y="30176"/>
                  <a:pt x="63472" y="25129"/>
                  <a:pt x="65218" y="20693"/>
                </a:cubicBezTo>
                <a:cubicBezTo>
                  <a:pt x="66964" y="16258"/>
                  <a:pt x="69304" y="12504"/>
                  <a:pt x="72238" y="9430"/>
                </a:cubicBezTo>
                <a:cubicBezTo>
                  <a:pt x="75172" y="6357"/>
                  <a:pt x="78594" y="4017"/>
                  <a:pt x="82506" y="2410"/>
                </a:cubicBezTo>
                <a:cubicBezTo>
                  <a:pt x="86418" y="804"/>
                  <a:pt x="90539" y="0"/>
                  <a:pt x="948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 err="1">
              <a:solidFill>
                <a:schemeClr val="bg2"/>
              </a:solidFill>
            </a:endParaRPr>
          </a:p>
        </p:txBody>
      </p:sp>
      <p:pic>
        <p:nvPicPr>
          <p:cNvPr id="7" name="Picture 6" descr="A close-up of a cell phone&#10;&#10;Description automatically generated with medium confidence">
            <a:extLst>
              <a:ext uri="{FF2B5EF4-FFF2-40B4-BE49-F238E27FC236}">
                <a16:creationId xmlns:a16="http://schemas.microsoft.com/office/drawing/2014/main" id="{6165BB3A-140D-1F41-A6AC-BF304B57DB1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8651"/>
            <a:ext cx="4572000" cy="51435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2576E4A-9A5F-B145-AB57-FBAD733C32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322106"/>
            <a:ext cx="4195482" cy="2564093"/>
          </a:xfrm>
        </p:spPr>
        <p:txBody>
          <a:bodyPr>
            <a:no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37547F9-BCEA-464F-8CC0-DE2C6A12832D}"/>
              </a:ext>
            </a:extLst>
          </p:cNvPr>
          <p:cNvSpPr/>
          <p:nvPr userDrawn="1"/>
        </p:nvSpPr>
        <p:spPr>
          <a:xfrm>
            <a:off x="0" y="5100964"/>
            <a:ext cx="9144000" cy="4571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Arial" panose="020B0604020202020204" pitchFamily="34" charset="0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EE7C05E3-9AA5-47DF-8B52-A3D80EA00D8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704218" y="4802895"/>
            <a:ext cx="225721" cy="231822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2CF43E93-D581-924E-A25D-3D979DB93F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r="81865"/>
          <a:stretch/>
        </p:blipFill>
        <p:spPr>
          <a:xfrm>
            <a:off x="287029" y="401913"/>
            <a:ext cx="270302" cy="200963"/>
          </a:xfrm>
          <a:prstGeom prst="rect">
            <a:avLst/>
          </a:prstGeom>
        </p:spPr>
      </p:pic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BC796943-B3D4-9D40-BCAA-32CEABF2AD7E}"/>
              </a:ext>
            </a:extLst>
          </p:cNvPr>
          <p:cNvSpPr>
            <a:spLocks noGrp="1"/>
          </p:cNvSpPr>
          <p:nvPr userDrawn="1">
            <p:ph type="ftr" sz="quarter" idx="3"/>
          </p:nvPr>
        </p:nvSpPr>
        <p:spPr>
          <a:xfrm>
            <a:off x="228599" y="4856180"/>
            <a:ext cx="2464837" cy="287320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>
              <a:defRPr lang="en-US" smtClean="0">
                <a:cs typeface="Arial" panose="020B0604020202020204" pitchFamily="34" charset="0"/>
              </a:defRPr>
            </a:lvl1pPr>
          </a:lstStyle>
          <a:p>
            <a:pPr marL="1588">
              <a:lnSpc>
                <a:spcPct val="110000"/>
              </a:lnSpc>
              <a:buSzPct val="100000"/>
            </a:pPr>
            <a:r>
              <a:rPr lang="en-US"/>
              <a:t>©</a:t>
            </a:r>
            <a:fld id="{886DFA8C-4BA5-4A04-89B9-B4EF72677BAC}" type="datetimeyyyy">
              <a:rPr lang="en-US" smtClean="0"/>
              <a:pPr marL="1588">
                <a:lnSpc>
                  <a:spcPct val="110000"/>
                </a:lnSpc>
                <a:buSzPct val="100000"/>
              </a:pPr>
              <a:t>2026</a:t>
            </a:fld>
            <a:r>
              <a:t> Power Integrations, Inc.  |  power.com  |  CONFIDENTIAL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237604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ed Drivers Trans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ground, scene, way&#10;&#10;Description automatically generated">
            <a:extLst>
              <a:ext uri="{FF2B5EF4-FFF2-40B4-BE49-F238E27FC236}">
                <a16:creationId xmlns:a16="http://schemas.microsoft.com/office/drawing/2014/main" id="{B65D22A9-A3DE-424A-8437-05395C8647C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0"/>
            <a:ext cx="4572000" cy="51435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2576E4A-9A5F-B145-AB57-FBAD733C32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322106"/>
            <a:ext cx="4195482" cy="2564093"/>
          </a:xfrm>
        </p:spPr>
        <p:txBody>
          <a:bodyPr>
            <a:noAutofit/>
          </a:bodyPr>
          <a:lstStyle>
            <a:lvl1pPr>
              <a:defRPr baseline="0">
                <a:solidFill>
                  <a:schemeClr val="accent1"/>
                </a:solidFill>
                <a:latin typeface="+Heading2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37547F9-BCEA-464F-8CC0-DE2C6A12832D}"/>
              </a:ext>
            </a:extLst>
          </p:cNvPr>
          <p:cNvSpPr/>
          <p:nvPr userDrawn="1"/>
        </p:nvSpPr>
        <p:spPr>
          <a:xfrm>
            <a:off x="0" y="5100964"/>
            <a:ext cx="9144000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Arial" panose="020B0604020202020204" pitchFamily="34" charset="0"/>
            </a:endParaRP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4D00F0-5F14-451D-8516-8466F465219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704218" y="4802895"/>
            <a:ext cx="225721" cy="231822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8B5365B5-3988-7945-96D6-7D33A16EA7A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18348" r="63120"/>
          <a:stretch/>
        </p:blipFill>
        <p:spPr>
          <a:xfrm>
            <a:off x="228600" y="400753"/>
            <a:ext cx="276225" cy="20096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7FABF71-DC12-8546-BB27-D42AEF346D05}"/>
              </a:ext>
            </a:extLst>
          </p:cNvPr>
          <p:cNvSpPr txBox="1"/>
          <p:nvPr userDrawn="1"/>
        </p:nvSpPr>
        <p:spPr>
          <a:xfrm>
            <a:off x="539667" y="483217"/>
            <a:ext cx="589550" cy="70828"/>
          </a:xfrm>
          <a:custGeom>
            <a:avLst/>
            <a:gdLst/>
            <a:ahLst/>
            <a:cxnLst/>
            <a:rect l="l" t="t" r="r" b="b"/>
            <a:pathLst>
              <a:path w="589550" h="70828">
                <a:moveTo>
                  <a:pt x="215427" y="13726"/>
                </a:moveTo>
                <a:lnTo>
                  <a:pt x="215427" y="57103"/>
                </a:lnTo>
                <a:lnTo>
                  <a:pt x="218360" y="57103"/>
                </a:lnTo>
                <a:cubicBezTo>
                  <a:pt x="221294" y="57103"/>
                  <a:pt x="223948" y="56719"/>
                  <a:pt x="226323" y="55950"/>
                </a:cubicBezTo>
                <a:cubicBezTo>
                  <a:pt x="228698" y="55182"/>
                  <a:pt x="230724" y="53942"/>
                  <a:pt x="232400" y="52231"/>
                </a:cubicBezTo>
                <a:cubicBezTo>
                  <a:pt x="234077" y="50519"/>
                  <a:pt x="235386" y="48267"/>
                  <a:pt x="236329" y="45473"/>
                </a:cubicBezTo>
                <a:cubicBezTo>
                  <a:pt x="237272" y="42679"/>
                  <a:pt x="237744" y="39221"/>
                  <a:pt x="237744" y="35100"/>
                </a:cubicBezTo>
                <a:cubicBezTo>
                  <a:pt x="237744" y="31049"/>
                  <a:pt x="237272" y="27644"/>
                  <a:pt x="236329" y="24884"/>
                </a:cubicBezTo>
                <a:cubicBezTo>
                  <a:pt x="235386" y="22125"/>
                  <a:pt x="234077" y="19925"/>
                  <a:pt x="232400" y="18284"/>
                </a:cubicBezTo>
                <a:cubicBezTo>
                  <a:pt x="230724" y="16642"/>
                  <a:pt x="228698" y="15472"/>
                  <a:pt x="226323" y="14774"/>
                </a:cubicBezTo>
                <a:cubicBezTo>
                  <a:pt x="223948" y="14075"/>
                  <a:pt x="221294" y="13726"/>
                  <a:pt x="218360" y="13726"/>
                </a:cubicBezTo>
                <a:close/>
                <a:moveTo>
                  <a:pt x="129702" y="13726"/>
                </a:moveTo>
                <a:lnTo>
                  <a:pt x="129702" y="57103"/>
                </a:lnTo>
                <a:lnTo>
                  <a:pt x="132635" y="57103"/>
                </a:lnTo>
                <a:cubicBezTo>
                  <a:pt x="135569" y="57103"/>
                  <a:pt x="138223" y="56719"/>
                  <a:pt x="140598" y="55950"/>
                </a:cubicBezTo>
                <a:cubicBezTo>
                  <a:pt x="142973" y="55182"/>
                  <a:pt x="144999" y="53942"/>
                  <a:pt x="146675" y="52231"/>
                </a:cubicBezTo>
                <a:cubicBezTo>
                  <a:pt x="148352" y="50519"/>
                  <a:pt x="149661" y="48267"/>
                  <a:pt x="150604" y="45473"/>
                </a:cubicBezTo>
                <a:cubicBezTo>
                  <a:pt x="151547" y="42679"/>
                  <a:pt x="152019" y="39221"/>
                  <a:pt x="152019" y="35100"/>
                </a:cubicBezTo>
                <a:cubicBezTo>
                  <a:pt x="152019" y="31049"/>
                  <a:pt x="151547" y="27644"/>
                  <a:pt x="150604" y="24884"/>
                </a:cubicBezTo>
                <a:cubicBezTo>
                  <a:pt x="149661" y="22125"/>
                  <a:pt x="148352" y="19925"/>
                  <a:pt x="146675" y="18284"/>
                </a:cubicBezTo>
                <a:cubicBezTo>
                  <a:pt x="144999" y="16642"/>
                  <a:pt x="142973" y="15472"/>
                  <a:pt x="140598" y="14774"/>
                </a:cubicBezTo>
                <a:cubicBezTo>
                  <a:pt x="138223" y="14075"/>
                  <a:pt x="135569" y="13726"/>
                  <a:pt x="132635" y="13726"/>
                </a:cubicBezTo>
                <a:close/>
                <a:moveTo>
                  <a:pt x="491652" y="13516"/>
                </a:moveTo>
                <a:lnTo>
                  <a:pt x="491652" y="32690"/>
                </a:lnTo>
                <a:lnTo>
                  <a:pt x="499615" y="32690"/>
                </a:lnTo>
                <a:cubicBezTo>
                  <a:pt x="503666" y="32690"/>
                  <a:pt x="506757" y="31835"/>
                  <a:pt x="508887" y="30123"/>
                </a:cubicBezTo>
                <a:cubicBezTo>
                  <a:pt x="511018" y="28412"/>
                  <a:pt x="512083" y="25880"/>
                  <a:pt x="512083" y="22527"/>
                </a:cubicBezTo>
                <a:cubicBezTo>
                  <a:pt x="512083" y="19174"/>
                  <a:pt x="511018" y="16834"/>
                  <a:pt x="508887" y="15507"/>
                </a:cubicBezTo>
                <a:cubicBezTo>
                  <a:pt x="506757" y="14180"/>
                  <a:pt x="503666" y="13516"/>
                  <a:pt x="499615" y="13516"/>
                </a:cubicBezTo>
                <a:close/>
                <a:moveTo>
                  <a:pt x="282102" y="13516"/>
                </a:moveTo>
                <a:lnTo>
                  <a:pt x="282102" y="32690"/>
                </a:lnTo>
                <a:lnTo>
                  <a:pt x="290065" y="32690"/>
                </a:lnTo>
                <a:cubicBezTo>
                  <a:pt x="294116" y="32690"/>
                  <a:pt x="297207" y="31835"/>
                  <a:pt x="299337" y="30123"/>
                </a:cubicBezTo>
                <a:cubicBezTo>
                  <a:pt x="301468" y="28412"/>
                  <a:pt x="302533" y="25880"/>
                  <a:pt x="302533" y="22527"/>
                </a:cubicBezTo>
                <a:cubicBezTo>
                  <a:pt x="302533" y="19174"/>
                  <a:pt x="301468" y="16834"/>
                  <a:pt x="299337" y="15507"/>
                </a:cubicBezTo>
                <a:cubicBezTo>
                  <a:pt x="297207" y="14180"/>
                  <a:pt x="294116" y="13516"/>
                  <a:pt x="290065" y="13516"/>
                </a:cubicBezTo>
                <a:close/>
                <a:moveTo>
                  <a:pt x="476250" y="1258"/>
                </a:moveTo>
                <a:lnTo>
                  <a:pt x="500872" y="1258"/>
                </a:lnTo>
                <a:cubicBezTo>
                  <a:pt x="504504" y="1258"/>
                  <a:pt x="507909" y="1607"/>
                  <a:pt x="511087" y="2305"/>
                </a:cubicBezTo>
                <a:cubicBezTo>
                  <a:pt x="514266" y="3004"/>
                  <a:pt x="517042" y="4174"/>
                  <a:pt x="519417" y="5815"/>
                </a:cubicBezTo>
                <a:cubicBezTo>
                  <a:pt x="521792" y="7457"/>
                  <a:pt x="523678" y="9640"/>
                  <a:pt x="525075" y="12364"/>
                </a:cubicBezTo>
                <a:cubicBezTo>
                  <a:pt x="526472" y="15088"/>
                  <a:pt x="527170" y="18476"/>
                  <a:pt x="527170" y="22527"/>
                </a:cubicBezTo>
                <a:cubicBezTo>
                  <a:pt x="527170" y="27556"/>
                  <a:pt x="526070" y="31695"/>
                  <a:pt x="523870" y="34943"/>
                </a:cubicBezTo>
                <a:cubicBezTo>
                  <a:pt x="521670" y="38191"/>
                  <a:pt x="518719" y="40618"/>
                  <a:pt x="515017" y="42225"/>
                </a:cubicBezTo>
                <a:lnTo>
                  <a:pt x="530523" y="69571"/>
                </a:lnTo>
                <a:lnTo>
                  <a:pt x="513235" y="69571"/>
                </a:lnTo>
                <a:lnTo>
                  <a:pt x="500138" y="44949"/>
                </a:lnTo>
                <a:lnTo>
                  <a:pt x="491652" y="44949"/>
                </a:lnTo>
                <a:lnTo>
                  <a:pt x="491652" y="69571"/>
                </a:lnTo>
                <a:lnTo>
                  <a:pt x="476250" y="69571"/>
                </a:lnTo>
                <a:close/>
                <a:moveTo>
                  <a:pt x="419100" y="1258"/>
                </a:moveTo>
                <a:lnTo>
                  <a:pt x="461848" y="1258"/>
                </a:lnTo>
                <a:lnTo>
                  <a:pt x="461848" y="14250"/>
                </a:lnTo>
                <a:lnTo>
                  <a:pt x="434502" y="14250"/>
                </a:lnTo>
                <a:lnTo>
                  <a:pt x="434502" y="27975"/>
                </a:lnTo>
                <a:lnTo>
                  <a:pt x="457762" y="27975"/>
                </a:lnTo>
                <a:lnTo>
                  <a:pt x="457762" y="40863"/>
                </a:lnTo>
                <a:lnTo>
                  <a:pt x="434502" y="40863"/>
                </a:lnTo>
                <a:lnTo>
                  <a:pt x="434502" y="56579"/>
                </a:lnTo>
                <a:lnTo>
                  <a:pt x="462896" y="56579"/>
                </a:lnTo>
                <a:lnTo>
                  <a:pt x="462896" y="69571"/>
                </a:lnTo>
                <a:lnTo>
                  <a:pt x="419100" y="69571"/>
                </a:lnTo>
                <a:close/>
                <a:moveTo>
                  <a:pt x="353149" y="1258"/>
                </a:moveTo>
                <a:lnTo>
                  <a:pt x="369494" y="1258"/>
                </a:lnTo>
                <a:lnTo>
                  <a:pt x="377666" y="33109"/>
                </a:lnTo>
                <a:cubicBezTo>
                  <a:pt x="378714" y="36881"/>
                  <a:pt x="379639" y="40531"/>
                  <a:pt x="380443" y="44058"/>
                </a:cubicBezTo>
                <a:cubicBezTo>
                  <a:pt x="381246" y="47586"/>
                  <a:pt x="382171" y="51235"/>
                  <a:pt x="383219" y="55007"/>
                </a:cubicBezTo>
                <a:lnTo>
                  <a:pt x="383638" y="55007"/>
                </a:lnTo>
                <a:cubicBezTo>
                  <a:pt x="384616" y="51235"/>
                  <a:pt x="385524" y="47586"/>
                  <a:pt x="386362" y="44058"/>
                </a:cubicBezTo>
                <a:cubicBezTo>
                  <a:pt x="387200" y="40531"/>
                  <a:pt x="388109" y="36881"/>
                  <a:pt x="389086" y="33109"/>
                </a:cubicBezTo>
                <a:lnTo>
                  <a:pt x="397154" y="1258"/>
                </a:lnTo>
                <a:lnTo>
                  <a:pt x="412870" y="1258"/>
                </a:lnTo>
                <a:lnTo>
                  <a:pt x="392334" y="69571"/>
                </a:lnTo>
                <a:lnTo>
                  <a:pt x="373789" y="69571"/>
                </a:lnTo>
                <a:close/>
                <a:moveTo>
                  <a:pt x="333375" y="1258"/>
                </a:moveTo>
                <a:lnTo>
                  <a:pt x="348777" y="1258"/>
                </a:lnTo>
                <a:lnTo>
                  <a:pt x="348777" y="69571"/>
                </a:lnTo>
                <a:lnTo>
                  <a:pt x="333375" y="69571"/>
                </a:lnTo>
                <a:close/>
                <a:moveTo>
                  <a:pt x="266700" y="1258"/>
                </a:moveTo>
                <a:lnTo>
                  <a:pt x="291322" y="1258"/>
                </a:lnTo>
                <a:cubicBezTo>
                  <a:pt x="294954" y="1258"/>
                  <a:pt x="298359" y="1607"/>
                  <a:pt x="301537" y="2305"/>
                </a:cubicBezTo>
                <a:cubicBezTo>
                  <a:pt x="304716" y="3004"/>
                  <a:pt x="307492" y="4174"/>
                  <a:pt x="309867" y="5815"/>
                </a:cubicBezTo>
                <a:cubicBezTo>
                  <a:pt x="312242" y="7457"/>
                  <a:pt x="314128" y="9640"/>
                  <a:pt x="315525" y="12364"/>
                </a:cubicBezTo>
                <a:cubicBezTo>
                  <a:pt x="316922" y="15088"/>
                  <a:pt x="317620" y="18476"/>
                  <a:pt x="317620" y="22527"/>
                </a:cubicBezTo>
                <a:cubicBezTo>
                  <a:pt x="317620" y="27556"/>
                  <a:pt x="316520" y="31695"/>
                  <a:pt x="314320" y="34943"/>
                </a:cubicBezTo>
                <a:cubicBezTo>
                  <a:pt x="312120" y="38191"/>
                  <a:pt x="309169" y="40618"/>
                  <a:pt x="305466" y="42225"/>
                </a:cubicBezTo>
                <a:lnTo>
                  <a:pt x="320973" y="69571"/>
                </a:lnTo>
                <a:lnTo>
                  <a:pt x="303685" y="69571"/>
                </a:lnTo>
                <a:lnTo>
                  <a:pt x="290588" y="44949"/>
                </a:lnTo>
                <a:lnTo>
                  <a:pt x="282102" y="44949"/>
                </a:lnTo>
                <a:lnTo>
                  <a:pt x="282102" y="69571"/>
                </a:lnTo>
                <a:lnTo>
                  <a:pt x="266700" y="69571"/>
                </a:lnTo>
                <a:close/>
                <a:moveTo>
                  <a:pt x="200025" y="1258"/>
                </a:moveTo>
                <a:lnTo>
                  <a:pt x="219303" y="1258"/>
                </a:lnTo>
                <a:cubicBezTo>
                  <a:pt x="224542" y="1258"/>
                  <a:pt x="229257" y="1921"/>
                  <a:pt x="233448" y="3248"/>
                </a:cubicBezTo>
                <a:cubicBezTo>
                  <a:pt x="237639" y="4576"/>
                  <a:pt x="241236" y="6619"/>
                  <a:pt x="244240" y="9378"/>
                </a:cubicBezTo>
                <a:cubicBezTo>
                  <a:pt x="247243" y="12137"/>
                  <a:pt x="249548" y="15647"/>
                  <a:pt x="251155" y="19908"/>
                </a:cubicBezTo>
                <a:cubicBezTo>
                  <a:pt x="252761" y="24169"/>
                  <a:pt x="253565" y="29233"/>
                  <a:pt x="253565" y="35100"/>
                </a:cubicBezTo>
                <a:cubicBezTo>
                  <a:pt x="253565" y="40967"/>
                  <a:pt x="252761" y="46067"/>
                  <a:pt x="251155" y="50397"/>
                </a:cubicBezTo>
                <a:cubicBezTo>
                  <a:pt x="249548" y="54728"/>
                  <a:pt x="247278" y="58308"/>
                  <a:pt x="244345" y="61137"/>
                </a:cubicBezTo>
                <a:cubicBezTo>
                  <a:pt x="241411" y="63966"/>
                  <a:pt x="237901" y="66079"/>
                  <a:pt x="233815" y="67476"/>
                </a:cubicBezTo>
                <a:cubicBezTo>
                  <a:pt x="229728" y="68873"/>
                  <a:pt x="225171" y="69571"/>
                  <a:pt x="220142" y="69571"/>
                </a:cubicBezTo>
                <a:lnTo>
                  <a:pt x="200025" y="69571"/>
                </a:lnTo>
                <a:close/>
                <a:moveTo>
                  <a:pt x="114300" y="1258"/>
                </a:moveTo>
                <a:lnTo>
                  <a:pt x="133578" y="1258"/>
                </a:lnTo>
                <a:cubicBezTo>
                  <a:pt x="138817" y="1258"/>
                  <a:pt x="143532" y="1921"/>
                  <a:pt x="147723" y="3248"/>
                </a:cubicBezTo>
                <a:cubicBezTo>
                  <a:pt x="151914" y="4576"/>
                  <a:pt x="155511" y="6619"/>
                  <a:pt x="158515" y="9378"/>
                </a:cubicBezTo>
                <a:cubicBezTo>
                  <a:pt x="161518" y="12137"/>
                  <a:pt x="163823" y="15647"/>
                  <a:pt x="165430" y="19908"/>
                </a:cubicBezTo>
                <a:cubicBezTo>
                  <a:pt x="167036" y="24169"/>
                  <a:pt x="167840" y="29233"/>
                  <a:pt x="167840" y="35100"/>
                </a:cubicBezTo>
                <a:cubicBezTo>
                  <a:pt x="167840" y="40967"/>
                  <a:pt x="167036" y="46067"/>
                  <a:pt x="165430" y="50397"/>
                </a:cubicBezTo>
                <a:cubicBezTo>
                  <a:pt x="163823" y="54728"/>
                  <a:pt x="161553" y="58308"/>
                  <a:pt x="158620" y="61137"/>
                </a:cubicBezTo>
                <a:cubicBezTo>
                  <a:pt x="155686" y="63966"/>
                  <a:pt x="152176" y="66079"/>
                  <a:pt x="148090" y="67476"/>
                </a:cubicBezTo>
                <a:cubicBezTo>
                  <a:pt x="144003" y="68873"/>
                  <a:pt x="139446" y="69571"/>
                  <a:pt x="134417" y="69571"/>
                </a:cubicBezTo>
                <a:lnTo>
                  <a:pt x="114300" y="69571"/>
                </a:lnTo>
                <a:close/>
                <a:moveTo>
                  <a:pt x="57150" y="1258"/>
                </a:moveTo>
                <a:lnTo>
                  <a:pt x="99898" y="1258"/>
                </a:lnTo>
                <a:lnTo>
                  <a:pt x="99898" y="14250"/>
                </a:lnTo>
                <a:lnTo>
                  <a:pt x="72552" y="14250"/>
                </a:lnTo>
                <a:lnTo>
                  <a:pt x="72552" y="27975"/>
                </a:lnTo>
                <a:lnTo>
                  <a:pt x="95812" y="27975"/>
                </a:lnTo>
                <a:lnTo>
                  <a:pt x="95812" y="40863"/>
                </a:lnTo>
                <a:lnTo>
                  <a:pt x="72552" y="40863"/>
                </a:lnTo>
                <a:lnTo>
                  <a:pt x="72552" y="56579"/>
                </a:lnTo>
                <a:lnTo>
                  <a:pt x="100946" y="56579"/>
                </a:lnTo>
                <a:lnTo>
                  <a:pt x="100946" y="69571"/>
                </a:lnTo>
                <a:lnTo>
                  <a:pt x="57150" y="69571"/>
                </a:lnTo>
                <a:close/>
                <a:moveTo>
                  <a:pt x="0" y="1258"/>
                </a:moveTo>
                <a:lnTo>
                  <a:pt x="15402" y="1258"/>
                </a:lnTo>
                <a:lnTo>
                  <a:pt x="15402" y="56579"/>
                </a:lnTo>
                <a:lnTo>
                  <a:pt x="42434" y="56579"/>
                </a:lnTo>
                <a:lnTo>
                  <a:pt x="42434" y="69571"/>
                </a:lnTo>
                <a:lnTo>
                  <a:pt x="0" y="69571"/>
                </a:lnTo>
                <a:close/>
                <a:moveTo>
                  <a:pt x="565556" y="0"/>
                </a:moveTo>
                <a:cubicBezTo>
                  <a:pt x="569538" y="0"/>
                  <a:pt x="573467" y="769"/>
                  <a:pt x="577343" y="2305"/>
                </a:cubicBezTo>
                <a:cubicBezTo>
                  <a:pt x="581220" y="3842"/>
                  <a:pt x="584625" y="6077"/>
                  <a:pt x="587559" y="9011"/>
                </a:cubicBezTo>
                <a:lnTo>
                  <a:pt x="579701" y="18755"/>
                </a:lnTo>
                <a:cubicBezTo>
                  <a:pt x="577466" y="17009"/>
                  <a:pt x="575230" y="15664"/>
                  <a:pt x="572995" y="14721"/>
                </a:cubicBezTo>
                <a:cubicBezTo>
                  <a:pt x="570760" y="13778"/>
                  <a:pt x="568280" y="13307"/>
                  <a:pt x="565556" y="13307"/>
                </a:cubicBezTo>
                <a:cubicBezTo>
                  <a:pt x="562902" y="13307"/>
                  <a:pt x="560789" y="13848"/>
                  <a:pt x="559217" y="14931"/>
                </a:cubicBezTo>
                <a:cubicBezTo>
                  <a:pt x="557646" y="16014"/>
                  <a:pt x="556860" y="17533"/>
                  <a:pt x="556860" y="19489"/>
                </a:cubicBezTo>
                <a:cubicBezTo>
                  <a:pt x="556860" y="20536"/>
                  <a:pt x="557122" y="21427"/>
                  <a:pt x="557646" y="22160"/>
                </a:cubicBezTo>
                <a:cubicBezTo>
                  <a:pt x="558170" y="22894"/>
                  <a:pt x="558903" y="23557"/>
                  <a:pt x="559846" y="24151"/>
                </a:cubicBezTo>
                <a:cubicBezTo>
                  <a:pt x="560789" y="24745"/>
                  <a:pt x="561889" y="25304"/>
                  <a:pt x="563146" y="25827"/>
                </a:cubicBezTo>
                <a:cubicBezTo>
                  <a:pt x="564404" y="26351"/>
                  <a:pt x="565766" y="26928"/>
                  <a:pt x="567233" y="27556"/>
                </a:cubicBezTo>
                <a:lnTo>
                  <a:pt x="576034" y="31119"/>
                </a:lnTo>
                <a:cubicBezTo>
                  <a:pt x="580225" y="32795"/>
                  <a:pt x="583525" y="35100"/>
                  <a:pt x="585935" y="38034"/>
                </a:cubicBezTo>
                <a:cubicBezTo>
                  <a:pt x="588345" y="40967"/>
                  <a:pt x="589550" y="44844"/>
                  <a:pt x="589550" y="49664"/>
                </a:cubicBezTo>
                <a:cubicBezTo>
                  <a:pt x="589550" y="52528"/>
                  <a:pt x="588973" y="55234"/>
                  <a:pt x="587821" y="57784"/>
                </a:cubicBezTo>
                <a:cubicBezTo>
                  <a:pt x="586668" y="60333"/>
                  <a:pt x="584992" y="62569"/>
                  <a:pt x="582792" y="64489"/>
                </a:cubicBezTo>
                <a:cubicBezTo>
                  <a:pt x="580591" y="66410"/>
                  <a:pt x="577885" y="67947"/>
                  <a:pt x="574672" y="69100"/>
                </a:cubicBezTo>
                <a:cubicBezTo>
                  <a:pt x="571458" y="70252"/>
                  <a:pt x="567826" y="70828"/>
                  <a:pt x="563775" y="70828"/>
                </a:cubicBezTo>
                <a:cubicBezTo>
                  <a:pt x="559305" y="70828"/>
                  <a:pt x="554852" y="70008"/>
                  <a:pt x="550416" y="68366"/>
                </a:cubicBezTo>
                <a:cubicBezTo>
                  <a:pt x="545981" y="66725"/>
                  <a:pt x="542017" y="64262"/>
                  <a:pt x="538524" y="60979"/>
                </a:cubicBezTo>
                <a:lnTo>
                  <a:pt x="547325" y="50397"/>
                </a:lnTo>
                <a:cubicBezTo>
                  <a:pt x="549770" y="52493"/>
                  <a:pt x="552477" y="54204"/>
                  <a:pt x="555445" y="55531"/>
                </a:cubicBezTo>
                <a:cubicBezTo>
                  <a:pt x="558414" y="56858"/>
                  <a:pt x="561330" y="57522"/>
                  <a:pt x="564194" y="57522"/>
                </a:cubicBezTo>
                <a:cubicBezTo>
                  <a:pt x="567407" y="57522"/>
                  <a:pt x="569800" y="56928"/>
                  <a:pt x="571371" y="55741"/>
                </a:cubicBezTo>
                <a:cubicBezTo>
                  <a:pt x="572943" y="54553"/>
                  <a:pt x="573729" y="52947"/>
                  <a:pt x="573729" y="50921"/>
                </a:cubicBezTo>
                <a:cubicBezTo>
                  <a:pt x="573729" y="49873"/>
                  <a:pt x="573502" y="48965"/>
                  <a:pt x="573048" y="48197"/>
                </a:cubicBezTo>
                <a:cubicBezTo>
                  <a:pt x="572594" y="47429"/>
                  <a:pt x="571930" y="46748"/>
                  <a:pt x="571057" y="46154"/>
                </a:cubicBezTo>
                <a:cubicBezTo>
                  <a:pt x="570184" y="45560"/>
                  <a:pt x="569136" y="45001"/>
                  <a:pt x="567914" y="44477"/>
                </a:cubicBezTo>
                <a:cubicBezTo>
                  <a:pt x="566691" y="43954"/>
                  <a:pt x="565347" y="43377"/>
                  <a:pt x="563880" y="42749"/>
                </a:cubicBezTo>
                <a:lnTo>
                  <a:pt x="554974" y="38977"/>
                </a:lnTo>
                <a:cubicBezTo>
                  <a:pt x="553228" y="38278"/>
                  <a:pt x="551534" y="37370"/>
                  <a:pt x="549892" y="36253"/>
                </a:cubicBezTo>
                <a:cubicBezTo>
                  <a:pt x="548251" y="35135"/>
                  <a:pt x="546784" y="33825"/>
                  <a:pt x="545492" y="32324"/>
                </a:cubicBezTo>
                <a:cubicBezTo>
                  <a:pt x="544200" y="30822"/>
                  <a:pt x="543169" y="29075"/>
                  <a:pt x="542401" y="27085"/>
                </a:cubicBezTo>
                <a:cubicBezTo>
                  <a:pt x="541633" y="25094"/>
                  <a:pt x="541248" y="22841"/>
                  <a:pt x="541248" y="20327"/>
                </a:cubicBezTo>
                <a:cubicBezTo>
                  <a:pt x="541248" y="17533"/>
                  <a:pt x="541842" y="14896"/>
                  <a:pt x="543030" y="12416"/>
                </a:cubicBezTo>
                <a:cubicBezTo>
                  <a:pt x="544217" y="9937"/>
                  <a:pt x="545893" y="7771"/>
                  <a:pt x="548059" y="5920"/>
                </a:cubicBezTo>
                <a:cubicBezTo>
                  <a:pt x="550224" y="4069"/>
                  <a:pt x="552791" y="2620"/>
                  <a:pt x="555760" y="1572"/>
                </a:cubicBezTo>
                <a:cubicBezTo>
                  <a:pt x="558728" y="524"/>
                  <a:pt x="561994" y="0"/>
                  <a:pt x="56555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588">
              <a:lnSpc>
                <a:spcPct val="110000"/>
              </a:lnSpc>
              <a:buSzPct val="100000"/>
            </a:pPr>
            <a:endParaRPr lang="en-US" sz="800" b="0" i="0" dirty="0">
              <a:solidFill>
                <a:schemeClr val="bg1"/>
              </a:solidFill>
              <a:latin typeface="Calibri" panose="020F0502020204030204" pitchFamily="34" charset="0"/>
              <a:ea typeface="Source Sans Pro" panose="020B0503030403020204" pitchFamily="34" charset="0"/>
            </a:endParaRPr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0D76B335-A333-D644-8638-E176FEFF22B1}"/>
              </a:ext>
            </a:extLst>
          </p:cNvPr>
          <p:cNvSpPr>
            <a:spLocks noGrp="1"/>
          </p:cNvSpPr>
          <p:nvPr userDrawn="1">
            <p:ph type="ftr" sz="quarter" idx="3"/>
          </p:nvPr>
        </p:nvSpPr>
        <p:spPr>
          <a:xfrm>
            <a:off x="228599" y="4856180"/>
            <a:ext cx="2464837" cy="287320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>
              <a:defRPr lang="en-US" smtClean="0">
                <a:cs typeface="Arial" panose="020B0604020202020204" pitchFamily="34" charset="0"/>
              </a:defRPr>
            </a:lvl1pPr>
          </a:lstStyle>
          <a:p>
            <a:pPr marL="1588">
              <a:lnSpc>
                <a:spcPct val="110000"/>
              </a:lnSpc>
              <a:buSzPct val="100000"/>
            </a:pPr>
            <a:r>
              <a:rPr lang="en-US" dirty="0"/>
              <a:t>©</a:t>
            </a:r>
            <a:fld id="{886DFA8C-4BA5-4A04-89B9-B4EF72677BAC}" type="datetimeyyyy">
              <a:rPr lang="en-US" smtClean="0"/>
              <a:pPr marL="1588">
                <a:lnSpc>
                  <a:spcPct val="110000"/>
                </a:lnSpc>
                <a:buSzPct val="100000"/>
              </a:pPr>
              <a:t>2026</a:t>
            </a:fld>
            <a:r>
              <a:rPr dirty="0"/>
              <a:t> Power Integrations, Inc.  |  </a:t>
            </a:r>
            <a:r>
              <a:rPr dirty="0" err="1"/>
              <a:t>power.com</a:t>
            </a:r>
            <a:r>
              <a:rPr dirty="0"/>
              <a:t>  |  CONFIDENTIAL</a:t>
            </a:r>
          </a:p>
        </p:txBody>
      </p:sp>
    </p:spTree>
    <p:extLst>
      <p:ext uri="{BB962C8B-B14F-4D97-AF65-F5344CB8AC3E}">
        <p14:creationId xmlns:p14="http://schemas.microsoft.com/office/powerpoint/2010/main" val="2108320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usiness Segments 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703BDB11-DF8A-9342-A32E-9B5AF4614F8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191"/>
          <a:stretch/>
        </p:blipFill>
        <p:spPr>
          <a:xfrm>
            <a:off x="0" y="1166318"/>
            <a:ext cx="9144000" cy="1935177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E7D56B7F-F6E9-E849-BC4D-3501221D911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89991" y="348277"/>
            <a:ext cx="1643417" cy="563268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AABC1BE9-42D0-ED4A-976A-E9530EF9D556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263537" y="401913"/>
            <a:ext cx="1490472" cy="200963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D7CD8D1B-5302-3F42-8CCD-F5A796C89AD6}"/>
              </a:ext>
            </a:extLst>
          </p:cNvPr>
          <p:cNvSpPr/>
          <p:nvPr userDrawn="1"/>
        </p:nvSpPr>
        <p:spPr>
          <a:xfrm>
            <a:off x="0" y="5102033"/>
            <a:ext cx="9144000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b="0" i="0" dirty="0">
              <a:latin typeface="Arial" panose="020B0604020202020204" pitchFamily="34" charset="0"/>
            </a:endParaRPr>
          </a:p>
        </p:txBody>
      </p:sp>
      <p:sp>
        <p:nvSpPr>
          <p:cNvPr id="14" name="Title Placeholder 1">
            <a:extLst>
              <a:ext uri="{FF2B5EF4-FFF2-40B4-BE49-F238E27FC236}">
                <a16:creationId xmlns:a16="http://schemas.microsoft.com/office/drawing/2014/main" id="{8C35A2CF-7F04-4382-A44F-5CA0E55D38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1" y="3242904"/>
            <a:ext cx="8296808" cy="713708"/>
          </a:xfrm>
          <a:prstGeom prst="rect">
            <a:avLst/>
          </a:prstGeom>
        </p:spPr>
        <p:txBody>
          <a:bodyPr vert="horz" lIns="0" tIns="45720" rIns="0" bIns="0" rtlCol="0" anchor="b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2800" b="1" i="0">
                <a:solidFill>
                  <a:schemeClr val="accent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D474CE1C-75EA-4778-B46B-F4EF28F848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7201" y="3960864"/>
            <a:ext cx="8296807" cy="654727"/>
          </a:xfrm>
        </p:spPr>
        <p:txBody>
          <a:bodyPr lIns="0" rIns="0" anchor="t"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 sz="2000" b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8" name="Footer Placeholder 4">
            <a:extLst>
              <a:ext uri="{FF2B5EF4-FFF2-40B4-BE49-F238E27FC236}">
                <a16:creationId xmlns:a16="http://schemas.microsoft.com/office/drawing/2014/main" id="{A9D4067B-F020-47D8-B935-5F962D2D8BF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00800" y="4856180"/>
            <a:ext cx="2353209" cy="287320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700" b="0">
                <a:solidFill>
                  <a:schemeClr val="bg1"/>
                </a:solidFill>
                <a:latin typeface="+mn-lt"/>
              </a:defRPr>
            </a:lvl1pPr>
          </a:lstStyle>
          <a:p>
            <a:pPr marL="1588">
              <a:lnSpc>
                <a:spcPct val="110000"/>
              </a:lnSpc>
              <a:buSzPct val="100000"/>
            </a:pPr>
            <a:r>
              <a:rPr lang="en-US">
                <a:cs typeface="Arial" panose="020B0604020202020204" pitchFamily="34" charset="0"/>
              </a:rPr>
              <a:t>©</a:t>
            </a:r>
            <a:fld id="{886DFA8C-4BA5-4A04-89B9-B4EF72677BAC}" type="datetimeyyyy">
              <a:rPr lang="en-US" smtClean="0">
                <a:cs typeface="Arial" panose="020B0604020202020204" pitchFamily="34" charset="0"/>
              </a:rPr>
              <a:pPr marL="1588">
                <a:lnSpc>
                  <a:spcPct val="110000"/>
                </a:lnSpc>
                <a:buSzPct val="100000"/>
              </a:pPr>
              <a:t>2026</a:t>
            </a:fld>
            <a:r>
              <a:rPr lang="en-US">
                <a:cs typeface="Arial" panose="020B0604020202020204" pitchFamily="34" charset="0"/>
              </a:rPr>
              <a:t> Power Integrations, Inc.  |  power.com  |  CONFIDENTIAL</a:t>
            </a:r>
            <a:endParaRPr lang="en-US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11334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732" userDrawn="1">
          <p15:clr>
            <a:srgbClr val="FBAE40"/>
          </p15:clr>
        </p15:guide>
        <p15:guide id="2" orient="horz" pos="1956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Gate Drivers Trans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0">
            <a:extLst>
              <a:ext uri="{FF2B5EF4-FFF2-40B4-BE49-F238E27FC236}">
                <a16:creationId xmlns:a16="http://schemas.microsoft.com/office/drawing/2014/main" id="{5C7B75D4-5472-ED4B-8495-7CBAA8B03ADA}"/>
              </a:ext>
            </a:extLst>
          </p:cNvPr>
          <p:cNvSpPr/>
          <p:nvPr userDrawn="1"/>
        </p:nvSpPr>
        <p:spPr>
          <a:xfrm>
            <a:off x="523720" y="483217"/>
            <a:ext cx="649948" cy="70828"/>
          </a:xfrm>
          <a:custGeom>
            <a:avLst/>
            <a:gdLst/>
            <a:ahLst/>
            <a:cxnLst/>
            <a:rect l="l" t="t" r="r" b="b"/>
            <a:pathLst>
              <a:path w="649948" h="70828">
                <a:moveTo>
                  <a:pt x="275825" y="13726"/>
                </a:moveTo>
                <a:lnTo>
                  <a:pt x="275825" y="57103"/>
                </a:lnTo>
                <a:lnTo>
                  <a:pt x="278758" y="57103"/>
                </a:lnTo>
                <a:cubicBezTo>
                  <a:pt x="281692" y="57103"/>
                  <a:pt x="284346" y="56719"/>
                  <a:pt x="286721" y="55950"/>
                </a:cubicBezTo>
                <a:cubicBezTo>
                  <a:pt x="289096" y="55182"/>
                  <a:pt x="291122" y="53942"/>
                  <a:pt x="292798" y="52231"/>
                </a:cubicBezTo>
                <a:cubicBezTo>
                  <a:pt x="294475" y="50519"/>
                  <a:pt x="295784" y="48267"/>
                  <a:pt x="296727" y="45473"/>
                </a:cubicBezTo>
                <a:cubicBezTo>
                  <a:pt x="297670" y="42679"/>
                  <a:pt x="298142" y="39221"/>
                  <a:pt x="298142" y="35100"/>
                </a:cubicBezTo>
                <a:cubicBezTo>
                  <a:pt x="298142" y="31049"/>
                  <a:pt x="297670" y="27644"/>
                  <a:pt x="296727" y="24884"/>
                </a:cubicBezTo>
                <a:cubicBezTo>
                  <a:pt x="295784" y="22125"/>
                  <a:pt x="294475" y="19925"/>
                  <a:pt x="292798" y="18284"/>
                </a:cubicBezTo>
                <a:cubicBezTo>
                  <a:pt x="291122" y="16642"/>
                  <a:pt x="289096" y="15472"/>
                  <a:pt x="286721" y="14774"/>
                </a:cubicBezTo>
                <a:cubicBezTo>
                  <a:pt x="284346" y="14075"/>
                  <a:pt x="281692" y="13726"/>
                  <a:pt x="278758" y="13726"/>
                </a:cubicBezTo>
                <a:close/>
                <a:moveTo>
                  <a:pt x="552050" y="13516"/>
                </a:moveTo>
                <a:lnTo>
                  <a:pt x="552050" y="32690"/>
                </a:lnTo>
                <a:lnTo>
                  <a:pt x="560013" y="32690"/>
                </a:lnTo>
                <a:cubicBezTo>
                  <a:pt x="564064" y="32690"/>
                  <a:pt x="567155" y="31835"/>
                  <a:pt x="569285" y="30123"/>
                </a:cubicBezTo>
                <a:cubicBezTo>
                  <a:pt x="571416" y="28412"/>
                  <a:pt x="572481" y="25880"/>
                  <a:pt x="572481" y="22527"/>
                </a:cubicBezTo>
                <a:cubicBezTo>
                  <a:pt x="572481" y="19174"/>
                  <a:pt x="571416" y="16834"/>
                  <a:pt x="569285" y="15507"/>
                </a:cubicBezTo>
                <a:cubicBezTo>
                  <a:pt x="567155" y="14180"/>
                  <a:pt x="564064" y="13516"/>
                  <a:pt x="560013" y="13516"/>
                </a:cubicBezTo>
                <a:close/>
                <a:moveTo>
                  <a:pt x="342500" y="13516"/>
                </a:moveTo>
                <a:lnTo>
                  <a:pt x="342500" y="32690"/>
                </a:lnTo>
                <a:lnTo>
                  <a:pt x="350463" y="32690"/>
                </a:lnTo>
                <a:cubicBezTo>
                  <a:pt x="354514" y="32690"/>
                  <a:pt x="357605" y="31835"/>
                  <a:pt x="359735" y="30123"/>
                </a:cubicBezTo>
                <a:cubicBezTo>
                  <a:pt x="361866" y="28412"/>
                  <a:pt x="362931" y="25880"/>
                  <a:pt x="362931" y="22527"/>
                </a:cubicBezTo>
                <a:cubicBezTo>
                  <a:pt x="362931" y="19174"/>
                  <a:pt x="361866" y="16834"/>
                  <a:pt x="359735" y="15507"/>
                </a:cubicBezTo>
                <a:cubicBezTo>
                  <a:pt x="357605" y="14180"/>
                  <a:pt x="354514" y="13516"/>
                  <a:pt x="350463" y="13516"/>
                </a:cubicBezTo>
                <a:close/>
                <a:moveTo>
                  <a:pt x="91297" y="12993"/>
                </a:moveTo>
                <a:cubicBezTo>
                  <a:pt x="90459" y="16625"/>
                  <a:pt x="89603" y="20344"/>
                  <a:pt x="88730" y="24151"/>
                </a:cubicBezTo>
                <a:cubicBezTo>
                  <a:pt x="87857" y="27958"/>
                  <a:pt x="86931" y="31573"/>
                  <a:pt x="85953" y="34995"/>
                </a:cubicBezTo>
                <a:lnTo>
                  <a:pt x="84277" y="41282"/>
                </a:lnTo>
                <a:lnTo>
                  <a:pt x="98841" y="41282"/>
                </a:lnTo>
                <a:lnTo>
                  <a:pt x="97269" y="34995"/>
                </a:lnTo>
                <a:cubicBezTo>
                  <a:pt x="96291" y="31573"/>
                  <a:pt x="95348" y="27940"/>
                  <a:pt x="94440" y="24099"/>
                </a:cubicBezTo>
                <a:cubicBezTo>
                  <a:pt x="93532" y="20257"/>
                  <a:pt x="92624" y="16555"/>
                  <a:pt x="91716" y="12993"/>
                </a:cubicBezTo>
                <a:close/>
                <a:moveTo>
                  <a:pt x="536648" y="1258"/>
                </a:moveTo>
                <a:lnTo>
                  <a:pt x="561270" y="1258"/>
                </a:lnTo>
                <a:cubicBezTo>
                  <a:pt x="564902" y="1258"/>
                  <a:pt x="568307" y="1607"/>
                  <a:pt x="571485" y="2305"/>
                </a:cubicBezTo>
                <a:cubicBezTo>
                  <a:pt x="574664" y="3004"/>
                  <a:pt x="577440" y="4174"/>
                  <a:pt x="579815" y="5815"/>
                </a:cubicBezTo>
                <a:cubicBezTo>
                  <a:pt x="582190" y="7457"/>
                  <a:pt x="584076" y="9640"/>
                  <a:pt x="585473" y="12364"/>
                </a:cubicBezTo>
                <a:cubicBezTo>
                  <a:pt x="586870" y="15088"/>
                  <a:pt x="587568" y="18476"/>
                  <a:pt x="587568" y="22527"/>
                </a:cubicBezTo>
                <a:cubicBezTo>
                  <a:pt x="587568" y="27556"/>
                  <a:pt x="586468" y="31695"/>
                  <a:pt x="584268" y="34943"/>
                </a:cubicBezTo>
                <a:cubicBezTo>
                  <a:pt x="582068" y="38191"/>
                  <a:pt x="579117" y="40618"/>
                  <a:pt x="575415" y="42225"/>
                </a:cubicBezTo>
                <a:lnTo>
                  <a:pt x="590921" y="69571"/>
                </a:lnTo>
                <a:lnTo>
                  <a:pt x="573633" y="69571"/>
                </a:lnTo>
                <a:lnTo>
                  <a:pt x="560536" y="44949"/>
                </a:lnTo>
                <a:lnTo>
                  <a:pt x="552050" y="44949"/>
                </a:lnTo>
                <a:lnTo>
                  <a:pt x="552050" y="69571"/>
                </a:lnTo>
                <a:lnTo>
                  <a:pt x="536648" y="69571"/>
                </a:lnTo>
                <a:close/>
                <a:moveTo>
                  <a:pt x="479498" y="1258"/>
                </a:moveTo>
                <a:lnTo>
                  <a:pt x="522246" y="1258"/>
                </a:lnTo>
                <a:lnTo>
                  <a:pt x="522246" y="14250"/>
                </a:lnTo>
                <a:lnTo>
                  <a:pt x="494900" y="14250"/>
                </a:lnTo>
                <a:lnTo>
                  <a:pt x="494900" y="27975"/>
                </a:lnTo>
                <a:lnTo>
                  <a:pt x="518160" y="27975"/>
                </a:lnTo>
                <a:lnTo>
                  <a:pt x="518160" y="40863"/>
                </a:lnTo>
                <a:lnTo>
                  <a:pt x="494900" y="40863"/>
                </a:lnTo>
                <a:lnTo>
                  <a:pt x="494900" y="56579"/>
                </a:lnTo>
                <a:lnTo>
                  <a:pt x="523294" y="56579"/>
                </a:lnTo>
                <a:lnTo>
                  <a:pt x="523294" y="69571"/>
                </a:lnTo>
                <a:lnTo>
                  <a:pt x="479498" y="69571"/>
                </a:lnTo>
                <a:close/>
                <a:moveTo>
                  <a:pt x="413547" y="1258"/>
                </a:moveTo>
                <a:lnTo>
                  <a:pt x="429891" y="1258"/>
                </a:lnTo>
                <a:lnTo>
                  <a:pt x="438064" y="33109"/>
                </a:lnTo>
                <a:cubicBezTo>
                  <a:pt x="439112" y="36881"/>
                  <a:pt x="440037" y="40531"/>
                  <a:pt x="440840" y="44058"/>
                </a:cubicBezTo>
                <a:cubicBezTo>
                  <a:pt x="441644" y="47586"/>
                  <a:pt x="442569" y="51235"/>
                  <a:pt x="443617" y="55007"/>
                </a:cubicBezTo>
                <a:lnTo>
                  <a:pt x="444036" y="55007"/>
                </a:lnTo>
                <a:cubicBezTo>
                  <a:pt x="445014" y="51235"/>
                  <a:pt x="445922" y="47586"/>
                  <a:pt x="446760" y="44058"/>
                </a:cubicBezTo>
                <a:cubicBezTo>
                  <a:pt x="447598" y="40531"/>
                  <a:pt x="448506" y="36881"/>
                  <a:pt x="449484" y="33109"/>
                </a:cubicBezTo>
                <a:lnTo>
                  <a:pt x="457552" y="1258"/>
                </a:lnTo>
                <a:lnTo>
                  <a:pt x="473268" y="1258"/>
                </a:lnTo>
                <a:lnTo>
                  <a:pt x="452732" y="69571"/>
                </a:lnTo>
                <a:lnTo>
                  <a:pt x="434187" y="69571"/>
                </a:lnTo>
                <a:close/>
                <a:moveTo>
                  <a:pt x="393773" y="1258"/>
                </a:moveTo>
                <a:lnTo>
                  <a:pt x="409175" y="1258"/>
                </a:lnTo>
                <a:lnTo>
                  <a:pt x="409175" y="69571"/>
                </a:lnTo>
                <a:lnTo>
                  <a:pt x="393773" y="69571"/>
                </a:lnTo>
                <a:close/>
                <a:moveTo>
                  <a:pt x="327098" y="1258"/>
                </a:moveTo>
                <a:lnTo>
                  <a:pt x="351720" y="1258"/>
                </a:lnTo>
                <a:cubicBezTo>
                  <a:pt x="355352" y="1258"/>
                  <a:pt x="358757" y="1607"/>
                  <a:pt x="361935" y="2305"/>
                </a:cubicBezTo>
                <a:cubicBezTo>
                  <a:pt x="365114" y="3004"/>
                  <a:pt x="367890" y="4174"/>
                  <a:pt x="370265" y="5815"/>
                </a:cubicBezTo>
                <a:cubicBezTo>
                  <a:pt x="372640" y="7457"/>
                  <a:pt x="374526" y="9640"/>
                  <a:pt x="375923" y="12364"/>
                </a:cubicBezTo>
                <a:cubicBezTo>
                  <a:pt x="377320" y="15088"/>
                  <a:pt x="378018" y="18476"/>
                  <a:pt x="378018" y="22527"/>
                </a:cubicBezTo>
                <a:cubicBezTo>
                  <a:pt x="378018" y="27556"/>
                  <a:pt x="376918" y="31695"/>
                  <a:pt x="374718" y="34943"/>
                </a:cubicBezTo>
                <a:cubicBezTo>
                  <a:pt x="372518" y="38191"/>
                  <a:pt x="369566" y="40618"/>
                  <a:pt x="365864" y="42225"/>
                </a:cubicBezTo>
                <a:lnTo>
                  <a:pt x="381371" y="69571"/>
                </a:lnTo>
                <a:lnTo>
                  <a:pt x="364083" y="69571"/>
                </a:lnTo>
                <a:lnTo>
                  <a:pt x="350986" y="44949"/>
                </a:lnTo>
                <a:lnTo>
                  <a:pt x="342500" y="44949"/>
                </a:lnTo>
                <a:lnTo>
                  <a:pt x="342500" y="69571"/>
                </a:lnTo>
                <a:lnTo>
                  <a:pt x="327098" y="69571"/>
                </a:lnTo>
                <a:close/>
                <a:moveTo>
                  <a:pt x="260423" y="1258"/>
                </a:moveTo>
                <a:lnTo>
                  <a:pt x="279701" y="1258"/>
                </a:lnTo>
                <a:cubicBezTo>
                  <a:pt x="284940" y="1258"/>
                  <a:pt x="289655" y="1921"/>
                  <a:pt x="293846" y="3248"/>
                </a:cubicBezTo>
                <a:cubicBezTo>
                  <a:pt x="298037" y="4576"/>
                  <a:pt x="301634" y="6619"/>
                  <a:pt x="304638" y="9378"/>
                </a:cubicBezTo>
                <a:cubicBezTo>
                  <a:pt x="307641" y="12137"/>
                  <a:pt x="309946" y="15647"/>
                  <a:pt x="311553" y="19908"/>
                </a:cubicBezTo>
                <a:cubicBezTo>
                  <a:pt x="313159" y="24169"/>
                  <a:pt x="313963" y="29233"/>
                  <a:pt x="313963" y="35100"/>
                </a:cubicBezTo>
                <a:cubicBezTo>
                  <a:pt x="313963" y="40967"/>
                  <a:pt x="313159" y="46067"/>
                  <a:pt x="311553" y="50397"/>
                </a:cubicBezTo>
                <a:cubicBezTo>
                  <a:pt x="309946" y="54728"/>
                  <a:pt x="307676" y="58308"/>
                  <a:pt x="304743" y="61137"/>
                </a:cubicBezTo>
                <a:cubicBezTo>
                  <a:pt x="301809" y="63966"/>
                  <a:pt x="298299" y="66079"/>
                  <a:pt x="294213" y="67476"/>
                </a:cubicBezTo>
                <a:cubicBezTo>
                  <a:pt x="290126" y="68873"/>
                  <a:pt x="285569" y="69571"/>
                  <a:pt x="280540" y="69571"/>
                </a:cubicBezTo>
                <a:lnTo>
                  <a:pt x="260423" y="69571"/>
                </a:lnTo>
                <a:close/>
                <a:moveTo>
                  <a:pt x="184223" y="1258"/>
                </a:moveTo>
                <a:lnTo>
                  <a:pt x="226971" y="1258"/>
                </a:lnTo>
                <a:lnTo>
                  <a:pt x="226971" y="14250"/>
                </a:lnTo>
                <a:lnTo>
                  <a:pt x="199625" y="14250"/>
                </a:lnTo>
                <a:lnTo>
                  <a:pt x="199625" y="27975"/>
                </a:lnTo>
                <a:lnTo>
                  <a:pt x="222885" y="27975"/>
                </a:lnTo>
                <a:lnTo>
                  <a:pt x="222885" y="40863"/>
                </a:lnTo>
                <a:lnTo>
                  <a:pt x="199625" y="40863"/>
                </a:lnTo>
                <a:lnTo>
                  <a:pt x="199625" y="56579"/>
                </a:lnTo>
                <a:lnTo>
                  <a:pt x="228019" y="56579"/>
                </a:lnTo>
                <a:lnTo>
                  <a:pt x="228019" y="69571"/>
                </a:lnTo>
                <a:lnTo>
                  <a:pt x="184223" y="69571"/>
                </a:lnTo>
                <a:close/>
                <a:moveTo>
                  <a:pt x="121624" y="1258"/>
                </a:moveTo>
                <a:lnTo>
                  <a:pt x="174641" y="1258"/>
                </a:lnTo>
                <a:lnTo>
                  <a:pt x="174641" y="14250"/>
                </a:lnTo>
                <a:lnTo>
                  <a:pt x="155886" y="14250"/>
                </a:lnTo>
                <a:lnTo>
                  <a:pt x="155886" y="69571"/>
                </a:lnTo>
                <a:lnTo>
                  <a:pt x="140379" y="69571"/>
                </a:lnTo>
                <a:lnTo>
                  <a:pt x="140379" y="14250"/>
                </a:lnTo>
                <a:lnTo>
                  <a:pt x="121624" y="14250"/>
                </a:lnTo>
                <a:close/>
                <a:moveTo>
                  <a:pt x="82601" y="1258"/>
                </a:moveTo>
                <a:lnTo>
                  <a:pt x="101146" y="1258"/>
                </a:lnTo>
                <a:lnTo>
                  <a:pt x="122520" y="69571"/>
                </a:lnTo>
                <a:lnTo>
                  <a:pt x="106175" y="69571"/>
                </a:lnTo>
                <a:lnTo>
                  <a:pt x="101984" y="53331"/>
                </a:lnTo>
                <a:lnTo>
                  <a:pt x="81134" y="53331"/>
                </a:lnTo>
                <a:lnTo>
                  <a:pt x="76943" y="69571"/>
                </a:lnTo>
                <a:lnTo>
                  <a:pt x="61226" y="69571"/>
                </a:lnTo>
                <a:close/>
                <a:moveTo>
                  <a:pt x="625954" y="0"/>
                </a:moveTo>
                <a:cubicBezTo>
                  <a:pt x="629936" y="0"/>
                  <a:pt x="633865" y="769"/>
                  <a:pt x="637741" y="2305"/>
                </a:cubicBezTo>
                <a:cubicBezTo>
                  <a:pt x="641618" y="3842"/>
                  <a:pt x="645023" y="6077"/>
                  <a:pt x="647957" y="9011"/>
                </a:cubicBezTo>
                <a:lnTo>
                  <a:pt x="640099" y="18755"/>
                </a:lnTo>
                <a:cubicBezTo>
                  <a:pt x="637864" y="17009"/>
                  <a:pt x="635628" y="15664"/>
                  <a:pt x="633393" y="14721"/>
                </a:cubicBezTo>
                <a:cubicBezTo>
                  <a:pt x="631158" y="13778"/>
                  <a:pt x="628678" y="13307"/>
                  <a:pt x="625954" y="13307"/>
                </a:cubicBezTo>
                <a:cubicBezTo>
                  <a:pt x="623300" y="13307"/>
                  <a:pt x="621187" y="13848"/>
                  <a:pt x="619615" y="14931"/>
                </a:cubicBezTo>
                <a:cubicBezTo>
                  <a:pt x="618044" y="16014"/>
                  <a:pt x="617258" y="17533"/>
                  <a:pt x="617258" y="19489"/>
                </a:cubicBezTo>
                <a:cubicBezTo>
                  <a:pt x="617258" y="20536"/>
                  <a:pt x="617520" y="21427"/>
                  <a:pt x="618044" y="22160"/>
                </a:cubicBezTo>
                <a:cubicBezTo>
                  <a:pt x="618567" y="22894"/>
                  <a:pt x="619301" y="23557"/>
                  <a:pt x="620244" y="24151"/>
                </a:cubicBezTo>
                <a:cubicBezTo>
                  <a:pt x="621187" y="24745"/>
                  <a:pt x="622287" y="25304"/>
                  <a:pt x="623544" y="25827"/>
                </a:cubicBezTo>
                <a:cubicBezTo>
                  <a:pt x="624802" y="26351"/>
                  <a:pt x="626164" y="26928"/>
                  <a:pt x="627631" y="27556"/>
                </a:cubicBezTo>
                <a:lnTo>
                  <a:pt x="636432" y="31119"/>
                </a:lnTo>
                <a:cubicBezTo>
                  <a:pt x="640623" y="32795"/>
                  <a:pt x="643923" y="35100"/>
                  <a:pt x="646333" y="38034"/>
                </a:cubicBezTo>
                <a:cubicBezTo>
                  <a:pt x="648743" y="40967"/>
                  <a:pt x="649948" y="44844"/>
                  <a:pt x="649948" y="49664"/>
                </a:cubicBezTo>
                <a:cubicBezTo>
                  <a:pt x="649948" y="52528"/>
                  <a:pt x="649371" y="55234"/>
                  <a:pt x="648219" y="57784"/>
                </a:cubicBezTo>
                <a:cubicBezTo>
                  <a:pt x="647066" y="60333"/>
                  <a:pt x="645390" y="62569"/>
                  <a:pt x="643190" y="64489"/>
                </a:cubicBezTo>
                <a:cubicBezTo>
                  <a:pt x="640989" y="66410"/>
                  <a:pt x="638283" y="67947"/>
                  <a:pt x="635070" y="69100"/>
                </a:cubicBezTo>
                <a:cubicBezTo>
                  <a:pt x="631856" y="70252"/>
                  <a:pt x="628224" y="70828"/>
                  <a:pt x="624173" y="70828"/>
                </a:cubicBezTo>
                <a:cubicBezTo>
                  <a:pt x="619703" y="70828"/>
                  <a:pt x="615250" y="70008"/>
                  <a:pt x="610814" y="68366"/>
                </a:cubicBezTo>
                <a:cubicBezTo>
                  <a:pt x="606379" y="66725"/>
                  <a:pt x="602415" y="64262"/>
                  <a:pt x="598922" y="60979"/>
                </a:cubicBezTo>
                <a:lnTo>
                  <a:pt x="607723" y="50397"/>
                </a:lnTo>
                <a:cubicBezTo>
                  <a:pt x="610168" y="52493"/>
                  <a:pt x="612875" y="54204"/>
                  <a:pt x="615843" y="55531"/>
                </a:cubicBezTo>
                <a:cubicBezTo>
                  <a:pt x="618812" y="56858"/>
                  <a:pt x="621728" y="57522"/>
                  <a:pt x="624592" y="57522"/>
                </a:cubicBezTo>
                <a:cubicBezTo>
                  <a:pt x="627805" y="57522"/>
                  <a:pt x="630198" y="56928"/>
                  <a:pt x="631769" y="55741"/>
                </a:cubicBezTo>
                <a:cubicBezTo>
                  <a:pt x="633341" y="54553"/>
                  <a:pt x="634127" y="52947"/>
                  <a:pt x="634127" y="50921"/>
                </a:cubicBezTo>
                <a:cubicBezTo>
                  <a:pt x="634127" y="49873"/>
                  <a:pt x="633900" y="48965"/>
                  <a:pt x="633446" y="48197"/>
                </a:cubicBezTo>
                <a:cubicBezTo>
                  <a:pt x="632992" y="47429"/>
                  <a:pt x="632328" y="46748"/>
                  <a:pt x="631455" y="46154"/>
                </a:cubicBezTo>
                <a:cubicBezTo>
                  <a:pt x="630582" y="45560"/>
                  <a:pt x="629534" y="45001"/>
                  <a:pt x="628312" y="44477"/>
                </a:cubicBezTo>
                <a:cubicBezTo>
                  <a:pt x="627089" y="43954"/>
                  <a:pt x="625745" y="43377"/>
                  <a:pt x="624278" y="42749"/>
                </a:cubicBezTo>
                <a:lnTo>
                  <a:pt x="615372" y="38977"/>
                </a:lnTo>
                <a:cubicBezTo>
                  <a:pt x="613626" y="38278"/>
                  <a:pt x="611932" y="37370"/>
                  <a:pt x="610290" y="36253"/>
                </a:cubicBezTo>
                <a:cubicBezTo>
                  <a:pt x="608649" y="35135"/>
                  <a:pt x="607182" y="33825"/>
                  <a:pt x="605890" y="32324"/>
                </a:cubicBezTo>
                <a:cubicBezTo>
                  <a:pt x="604598" y="30822"/>
                  <a:pt x="603567" y="29075"/>
                  <a:pt x="602799" y="27085"/>
                </a:cubicBezTo>
                <a:cubicBezTo>
                  <a:pt x="602031" y="25094"/>
                  <a:pt x="601646" y="22841"/>
                  <a:pt x="601646" y="20327"/>
                </a:cubicBezTo>
                <a:cubicBezTo>
                  <a:pt x="601646" y="17533"/>
                  <a:pt x="602240" y="14896"/>
                  <a:pt x="603428" y="12416"/>
                </a:cubicBezTo>
                <a:cubicBezTo>
                  <a:pt x="604615" y="9937"/>
                  <a:pt x="606291" y="7771"/>
                  <a:pt x="608457" y="5920"/>
                </a:cubicBezTo>
                <a:cubicBezTo>
                  <a:pt x="610622" y="4069"/>
                  <a:pt x="613189" y="2620"/>
                  <a:pt x="616158" y="1572"/>
                </a:cubicBezTo>
                <a:cubicBezTo>
                  <a:pt x="619126" y="524"/>
                  <a:pt x="622392" y="0"/>
                  <a:pt x="625954" y="0"/>
                </a:cubicBezTo>
                <a:close/>
                <a:moveTo>
                  <a:pt x="33318" y="0"/>
                </a:moveTo>
                <a:cubicBezTo>
                  <a:pt x="38278" y="0"/>
                  <a:pt x="42538" y="908"/>
                  <a:pt x="46101" y="2725"/>
                </a:cubicBezTo>
                <a:cubicBezTo>
                  <a:pt x="49663" y="4541"/>
                  <a:pt x="52562" y="6601"/>
                  <a:pt x="54797" y="8906"/>
                </a:cubicBezTo>
                <a:lnTo>
                  <a:pt x="46729" y="18755"/>
                </a:lnTo>
                <a:cubicBezTo>
                  <a:pt x="44983" y="17218"/>
                  <a:pt x="43132" y="15926"/>
                  <a:pt x="41176" y="14878"/>
                </a:cubicBezTo>
                <a:cubicBezTo>
                  <a:pt x="39220" y="13831"/>
                  <a:pt x="36776" y="13307"/>
                  <a:pt x="33842" y="13307"/>
                </a:cubicBezTo>
                <a:cubicBezTo>
                  <a:pt x="31188" y="13307"/>
                  <a:pt x="28760" y="13813"/>
                  <a:pt x="26560" y="14826"/>
                </a:cubicBezTo>
                <a:cubicBezTo>
                  <a:pt x="24360" y="15839"/>
                  <a:pt x="22456" y="17288"/>
                  <a:pt x="20850" y="19174"/>
                </a:cubicBezTo>
                <a:cubicBezTo>
                  <a:pt x="19243" y="21060"/>
                  <a:pt x="18004" y="23365"/>
                  <a:pt x="17130" y="26089"/>
                </a:cubicBezTo>
                <a:cubicBezTo>
                  <a:pt x="16257" y="28814"/>
                  <a:pt x="15821" y="31887"/>
                  <a:pt x="15821" y="35310"/>
                </a:cubicBezTo>
                <a:cubicBezTo>
                  <a:pt x="15821" y="42364"/>
                  <a:pt x="17410" y="47830"/>
                  <a:pt x="20588" y="51707"/>
                </a:cubicBezTo>
                <a:cubicBezTo>
                  <a:pt x="23766" y="55584"/>
                  <a:pt x="28568" y="57522"/>
                  <a:pt x="34995" y="57522"/>
                </a:cubicBezTo>
                <a:cubicBezTo>
                  <a:pt x="36392" y="57522"/>
                  <a:pt x="37754" y="57347"/>
                  <a:pt x="39081" y="56998"/>
                </a:cubicBezTo>
                <a:cubicBezTo>
                  <a:pt x="40408" y="56649"/>
                  <a:pt x="41491" y="56125"/>
                  <a:pt x="42329" y="55426"/>
                </a:cubicBezTo>
                <a:lnTo>
                  <a:pt x="42329" y="43692"/>
                </a:lnTo>
                <a:lnTo>
                  <a:pt x="31013" y="43692"/>
                </a:lnTo>
                <a:lnTo>
                  <a:pt x="31013" y="31119"/>
                </a:lnTo>
                <a:lnTo>
                  <a:pt x="55950" y="31119"/>
                </a:lnTo>
                <a:lnTo>
                  <a:pt x="55950" y="62551"/>
                </a:lnTo>
                <a:cubicBezTo>
                  <a:pt x="53575" y="64856"/>
                  <a:pt x="50431" y="66812"/>
                  <a:pt x="46520" y="68419"/>
                </a:cubicBezTo>
                <a:cubicBezTo>
                  <a:pt x="42608" y="70025"/>
                  <a:pt x="38243" y="70828"/>
                  <a:pt x="33423" y="70828"/>
                </a:cubicBezTo>
                <a:cubicBezTo>
                  <a:pt x="28743" y="70828"/>
                  <a:pt x="24360" y="70077"/>
                  <a:pt x="20274" y="68576"/>
                </a:cubicBezTo>
                <a:cubicBezTo>
                  <a:pt x="16187" y="67074"/>
                  <a:pt x="12643" y="64856"/>
                  <a:pt x="9639" y="61922"/>
                </a:cubicBezTo>
                <a:cubicBezTo>
                  <a:pt x="6635" y="58989"/>
                  <a:pt x="4278" y="55339"/>
                  <a:pt x="2567" y="50973"/>
                </a:cubicBezTo>
                <a:cubicBezTo>
                  <a:pt x="855" y="46608"/>
                  <a:pt x="0" y="41561"/>
                  <a:pt x="0" y="35833"/>
                </a:cubicBezTo>
                <a:cubicBezTo>
                  <a:pt x="0" y="30176"/>
                  <a:pt x="873" y="25129"/>
                  <a:pt x="2619" y="20693"/>
                </a:cubicBezTo>
                <a:cubicBezTo>
                  <a:pt x="4365" y="16258"/>
                  <a:pt x="6758" y="12504"/>
                  <a:pt x="9796" y="9430"/>
                </a:cubicBezTo>
                <a:cubicBezTo>
                  <a:pt x="12835" y="6357"/>
                  <a:pt x="16380" y="4017"/>
                  <a:pt x="20431" y="2410"/>
                </a:cubicBezTo>
                <a:cubicBezTo>
                  <a:pt x="24482" y="804"/>
                  <a:pt x="28778" y="0"/>
                  <a:pt x="3331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 err="1">
              <a:solidFill>
                <a:schemeClr val="bg2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8D68B13-091C-5C40-9F87-F9F6D3B80BD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2000" y="0"/>
            <a:ext cx="4572000" cy="51435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2576E4A-9A5F-B145-AB57-FBAD733C32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322106"/>
            <a:ext cx="4195482" cy="2564093"/>
          </a:xfrm>
        </p:spPr>
        <p:txBody>
          <a:bodyPr>
            <a:noAutofit/>
          </a:bodyPr>
          <a:lstStyle>
            <a:lvl1pPr>
              <a:defRPr>
                <a:solidFill>
                  <a:schemeClr val="accent1"/>
                </a:solidFill>
                <a:latin typeface="+Heading2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37547F9-BCEA-464F-8CC0-DE2C6A12832D}"/>
              </a:ext>
            </a:extLst>
          </p:cNvPr>
          <p:cNvSpPr/>
          <p:nvPr userDrawn="1"/>
        </p:nvSpPr>
        <p:spPr>
          <a:xfrm>
            <a:off x="0" y="5100964"/>
            <a:ext cx="9144000" cy="4571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Arial" panose="020B0604020202020204" pitchFamily="34" charset="0"/>
            </a:endParaRP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9E20497D-22E9-4EEB-9DA1-414FC57316D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704218" y="4802895"/>
            <a:ext cx="225721" cy="231822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8FFF3155-9270-AE4E-A0B6-25C173AB06D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39649" r="41819"/>
          <a:stretch/>
        </p:blipFill>
        <p:spPr>
          <a:xfrm>
            <a:off x="215900" y="400752"/>
            <a:ext cx="276225" cy="200963"/>
          </a:xfrm>
          <a:prstGeom prst="rect">
            <a:avLst/>
          </a:prstGeom>
        </p:spPr>
      </p:pic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3AB85DCF-26EC-D54B-9D4B-549BA909959A}"/>
              </a:ext>
            </a:extLst>
          </p:cNvPr>
          <p:cNvSpPr>
            <a:spLocks noGrp="1"/>
          </p:cNvSpPr>
          <p:nvPr userDrawn="1">
            <p:ph type="ftr" sz="quarter" idx="3"/>
          </p:nvPr>
        </p:nvSpPr>
        <p:spPr>
          <a:xfrm>
            <a:off x="228599" y="4856180"/>
            <a:ext cx="2464837" cy="287320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>
              <a:defRPr lang="en-US" smtClean="0">
                <a:cs typeface="Arial" panose="020B0604020202020204" pitchFamily="34" charset="0"/>
              </a:defRPr>
            </a:lvl1pPr>
          </a:lstStyle>
          <a:p>
            <a:pPr marL="1588">
              <a:lnSpc>
                <a:spcPct val="110000"/>
              </a:lnSpc>
              <a:buSzPct val="100000"/>
            </a:pPr>
            <a:r>
              <a:rPr lang="en-US" dirty="0"/>
              <a:t>©</a:t>
            </a:r>
            <a:fld id="{886DFA8C-4BA5-4A04-89B9-B4EF72677BAC}" type="datetimeyyyy">
              <a:rPr lang="en-US" smtClean="0"/>
              <a:pPr marL="1588">
                <a:lnSpc>
                  <a:spcPct val="110000"/>
                </a:lnSpc>
                <a:buSzPct val="100000"/>
              </a:pPr>
              <a:t>2026</a:t>
            </a:fld>
            <a:r>
              <a:rPr dirty="0"/>
              <a:t> Power Integrations, Inc.  |  </a:t>
            </a:r>
            <a:r>
              <a:rPr dirty="0" err="1"/>
              <a:t>power.com</a:t>
            </a:r>
            <a:r>
              <a:rPr dirty="0"/>
              <a:t>  |  CONFIDENTIAL</a:t>
            </a:r>
          </a:p>
        </p:txBody>
      </p:sp>
    </p:spTree>
    <p:extLst>
      <p:ext uri="{BB962C8B-B14F-4D97-AF65-F5344CB8AC3E}">
        <p14:creationId xmlns:p14="http://schemas.microsoft.com/office/powerpoint/2010/main" val="118845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otor Drivers Trans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9E6E9E4-CF71-094B-8DC1-9B674F1AFEA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2000" y="0"/>
            <a:ext cx="4572000" cy="51435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2576E4A-9A5F-B145-AB57-FBAD733C32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322106"/>
            <a:ext cx="4195482" cy="2564093"/>
          </a:xfrm>
        </p:spPr>
        <p:txBody>
          <a:bodyPr>
            <a:noAutofit/>
          </a:bodyPr>
          <a:lstStyle>
            <a:lvl1pPr>
              <a:defRPr>
                <a:solidFill>
                  <a:schemeClr val="accent1"/>
                </a:solidFill>
                <a:latin typeface="+Heading2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37547F9-BCEA-464F-8CC0-DE2C6A12832D}"/>
              </a:ext>
            </a:extLst>
          </p:cNvPr>
          <p:cNvSpPr/>
          <p:nvPr userDrawn="1"/>
        </p:nvSpPr>
        <p:spPr>
          <a:xfrm>
            <a:off x="0" y="5097781"/>
            <a:ext cx="9144000" cy="4571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Arial" panose="020B0604020202020204" pitchFamily="34" charset="0"/>
            </a:endParaRP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EECB8F26-A176-4A98-BC02-C048B5020CB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704218" y="4802895"/>
            <a:ext cx="225721" cy="231822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FF680FE3-08AC-B349-B04D-1DE66802FE2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63080" r="18388"/>
          <a:stretch/>
        </p:blipFill>
        <p:spPr>
          <a:xfrm>
            <a:off x="231775" y="400752"/>
            <a:ext cx="276225" cy="20096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52CA013C-F4CA-9B44-99ED-6BC0D2C05E1B}"/>
              </a:ext>
            </a:extLst>
          </p:cNvPr>
          <p:cNvSpPr txBox="1"/>
          <p:nvPr userDrawn="1"/>
        </p:nvSpPr>
        <p:spPr>
          <a:xfrm>
            <a:off x="529495" y="483217"/>
            <a:ext cx="761000" cy="70828"/>
          </a:xfrm>
          <a:custGeom>
            <a:avLst/>
            <a:gdLst/>
            <a:ahLst/>
            <a:cxnLst/>
            <a:rect l="l" t="t" r="r" b="b"/>
            <a:pathLst>
              <a:path w="761000" h="70828">
                <a:moveTo>
                  <a:pt x="386877" y="13726"/>
                </a:moveTo>
                <a:lnTo>
                  <a:pt x="386877" y="57103"/>
                </a:lnTo>
                <a:lnTo>
                  <a:pt x="389810" y="57103"/>
                </a:lnTo>
                <a:cubicBezTo>
                  <a:pt x="392744" y="57103"/>
                  <a:pt x="395398" y="56719"/>
                  <a:pt x="397773" y="55950"/>
                </a:cubicBezTo>
                <a:cubicBezTo>
                  <a:pt x="400148" y="55182"/>
                  <a:pt x="402174" y="53942"/>
                  <a:pt x="403850" y="52231"/>
                </a:cubicBezTo>
                <a:cubicBezTo>
                  <a:pt x="405527" y="50519"/>
                  <a:pt x="406836" y="48267"/>
                  <a:pt x="407779" y="45473"/>
                </a:cubicBezTo>
                <a:cubicBezTo>
                  <a:pt x="408722" y="42679"/>
                  <a:pt x="409194" y="39221"/>
                  <a:pt x="409194" y="35100"/>
                </a:cubicBezTo>
                <a:cubicBezTo>
                  <a:pt x="409194" y="31049"/>
                  <a:pt x="408722" y="27644"/>
                  <a:pt x="407779" y="24884"/>
                </a:cubicBezTo>
                <a:cubicBezTo>
                  <a:pt x="406836" y="22125"/>
                  <a:pt x="405527" y="19925"/>
                  <a:pt x="403850" y="18284"/>
                </a:cubicBezTo>
                <a:cubicBezTo>
                  <a:pt x="402174" y="16642"/>
                  <a:pt x="400148" y="15472"/>
                  <a:pt x="397773" y="14774"/>
                </a:cubicBezTo>
                <a:cubicBezTo>
                  <a:pt x="395398" y="14075"/>
                  <a:pt x="392744" y="13726"/>
                  <a:pt x="389810" y="13726"/>
                </a:cubicBezTo>
                <a:close/>
                <a:moveTo>
                  <a:pt x="663102" y="13516"/>
                </a:moveTo>
                <a:lnTo>
                  <a:pt x="663102" y="32690"/>
                </a:lnTo>
                <a:lnTo>
                  <a:pt x="671065" y="32690"/>
                </a:lnTo>
                <a:cubicBezTo>
                  <a:pt x="675116" y="32690"/>
                  <a:pt x="678207" y="31835"/>
                  <a:pt x="680337" y="30123"/>
                </a:cubicBezTo>
                <a:cubicBezTo>
                  <a:pt x="682468" y="28412"/>
                  <a:pt x="683533" y="25880"/>
                  <a:pt x="683533" y="22527"/>
                </a:cubicBezTo>
                <a:cubicBezTo>
                  <a:pt x="683533" y="19174"/>
                  <a:pt x="682468" y="16834"/>
                  <a:pt x="680337" y="15507"/>
                </a:cubicBezTo>
                <a:cubicBezTo>
                  <a:pt x="678207" y="14180"/>
                  <a:pt x="675116" y="13516"/>
                  <a:pt x="671065" y="13516"/>
                </a:cubicBezTo>
                <a:close/>
                <a:moveTo>
                  <a:pt x="453552" y="13516"/>
                </a:moveTo>
                <a:lnTo>
                  <a:pt x="453552" y="32690"/>
                </a:lnTo>
                <a:lnTo>
                  <a:pt x="461514" y="32690"/>
                </a:lnTo>
                <a:cubicBezTo>
                  <a:pt x="465566" y="32690"/>
                  <a:pt x="468657" y="31835"/>
                  <a:pt x="470787" y="30123"/>
                </a:cubicBezTo>
                <a:cubicBezTo>
                  <a:pt x="472917" y="28412"/>
                  <a:pt x="473983" y="25880"/>
                  <a:pt x="473983" y="22527"/>
                </a:cubicBezTo>
                <a:cubicBezTo>
                  <a:pt x="473983" y="19174"/>
                  <a:pt x="472917" y="16834"/>
                  <a:pt x="470787" y="15507"/>
                </a:cubicBezTo>
                <a:cubicBezTo>
                  <a:pt x="468657" y="14180"/>
                  <a:pt x="465566" y="13516"/>
                  <a:pt x="461514" y="13516"/>
                </a:cubicBezTo>
                <a:close/>
                <a:moveTo>
                  <a:pt x="301152" y="13516"/>
                </a:moveTo>
                <a:lnTo>
                  <a:pt x="301152" y="32690"/>
                </a:lnTo>
                <a:lnTo>
                  <a:pt x="309115" y="32690"/>
                </a:lnTo>
                <a:cubicBezTo>
                  <a:pt x="313166" y="32690"/>
                  <a:pt x="316257" y="31835"/>
                  <a:pt x="318387" y="30123"/>
                </a:cubicBezTo>
                <a:cubicBezTo>
                  <a:pt x="320518" y="28412"/>
                  <a:pt x="321583" y="25880"/>
                  <a:pt x="321583" y="22527"/>
                </a:cubicBezTo>
                <a:cubicBezTo>
                  <a:pt x="321583" y="19174"/>
                  <a:pt x="320518" y="16834"/>
                  <a:pt x="318387" y="15507"/>
                </a:cubicBezTo>
                <a:cubicBezTo>
                  <a:pt x="316257" y="14180"/>
                  <a:pt x="313166" y="13516"/>
                  <a:pt x="309115" y="13516"/>
                </a:cubicBezTo>
                <a:close/>
                <a:moveTo>
                  <a:pt x="237315" y="13307"/>
                </a:moveTo>
                <a:cubicBezTo>
                  <a:pt x="232635" y="13307"/>
                  <a:pt x="228933" y="15228"/>
                  <a:pt x="226209" y="19069"/>
                </a:cubicBezTo>
                <a:cubicBezTo>
                  <a:pt x="223485" y="22911"/>
                  <a:pt x="222123" y="28255"/>
                  <a:pt x="222123" y="35100"/>
                </a:cubicBezTo>
                <a:cubicBezTo>
                  <a:pt x="222123" y="42015"/>
                  <a:pt x="223485" y="47481"/>
                  <a:pt x="226209" y="51497"/>
                </a:cubicBezTo>
                <a:cubicBezTo>
                  <a:pt x="228933" y="55514"/>
                  <a:pt x="232635" y="57522"/>
                  <a:pt x="237315" y="57522"/>
                </a:cubicBezTo>
                <a:cubicBezTo>
                  <a:pt x="241995" y="57522"/>
                  <a:pt x="245697" y="55514"/>
                  <a:pt x="248421" y="51497"/>
                </a:cubicBezTo>
                <a:cubicBezTo>
                  <a:pt x="251145" y="47481"/>
                  <a:pt x="252507" y="42015"/>
                  <a:pt x="252507" y="35100"/>
                </a:cubicBezTo>
                <a:cubicBezTo>
                  <a:pt x="252507" y="28255"/>
                  <a:pt x="251145" y="22911"/>
                  <a:pt x="248421" y="19069"/>
                </a:cubicBezTo>
                <a:cubicBezTo>
                  <a:pt x="245697" y="15228"/>
                  <a:pt x="241995" y="13307"/>
                  <a:pt x="237315" y="13307"/>
                </a:cubicBezTo>
                <a:close/>
                <a:moveTo>
                  <a:pt x="103965" y="13307"/>
                </a:moveTo>
                <a:cubicBezTo>
                  <a:pt x="99285" y="13307"/>
                  <a:pt x="95583" y="15228"/>
                  <a:pt x="92859" y="19069"/>
                </a:cubicBezTo>
                <a:cubicBezTo>
                  <a:pt x="90135" y="22911"/>
                  <a:pt x="88773" y="28255"/>
                  <a:pt x="88773" y="35100"/>
                </a:cubicBezTo>
                <a:cubicBezTo>
                  <a:pt x="88773" y="42015"/>
                  <a:pt x="90135" y="47481"/>
                  <a:pt x="92859" y="51497"/>
                </a:cubicBezTo>
                <a:cubicBezTo>
                  <a:pt x="95583" y="55514"/>
                  <a:pt x="99285" y="57522"/>
                  <a:pt x="103965" y="57522"/>
                </a:cubicBezTo>
                <a:cubicBezTo>
                  <a:pt x="108645" y="57522"/>
                  <a:pt x="112347" y="55514"/>
                  <a:pt x="115071" y="51497"/>
                </a:cubicBezTo>
                <a:cubicBezTo>
                  <a:pt x="117795" y="47481"/>
                  <a:pt x="119157" y="42015"/>
                  <a:pt x="119157" y="35100"/>
                </a:cubicBezTo>
                <a:cubicBezTo>
                  <a:pt x="119157" y="28255"/>
                  <a:pt x="117795" y="22911"/>
                  <a:pt x="115071" y="19069"/>
                </a:cubicBezTo>
                <a:cubicBezTo>
                  <a:pt x="112347" y="15228"/>
                  <a:pt x="108645" y="13307"/>
                  <a:pt x="103965" y="13307"/>
                </a:cubicBezTo>
                <a:close/>
                <a:moveTo>
                  <a:pt x="647700" y="1258"/>
                </a:moveTo>
                <a:lnTo>
                  <a:pt x="672322" y="1258"/>
                </a:lnTo>
                <a:cubicBezTo>
                  <a:pt x="675954" y="1258"/>
                  <a:pt x="679359" y="1607"/>
                  <a:pt x="682537" y="2305"/>
                </a:cubicBezTo>
                <a:cubicBezTo>
                  <a:pt x="685716" y="3004"/>
                  <a:pt x="688492" y="4174"/>
                  <a:pt x="690867" y="5815"/>
                </a:cubicBezTo>
                <a:cubicBezTo>
                  <a:pt x="693242" y="7457"/>
                  <a:pt x="695128" y="9640"/>
                  <a:pt x="696525" y="12364"/>
                </a:cubicBezTo>
                <a:cubicBezTo>
                  <a:pt x="697922" y="15088"/>
                  <a:pt x="698620" y="18476"/>
                  <a:pt x="698620" y="22527"/>
                </a:cubicBezTo>
                <a:cubicBezTo>
                  <a:pt x="698620" y="27556"/>
                  <a:pt x="697520" y="31695"/>
                  <a:pt x="695320" y="34943"/>
                </a:cubicBezTo>
                <a:cubicBezTo>
                  <a:pt x="693120" y="38191"/>
                  <a:pt x="690168" y="40618"/>
                  <a:pt x="686467" y="42225"/>
                </a:cubicBezTo>
                <a:lnTo>
                  <a:pt x="701973" y="69571"/>
                </a:lnTo>
                <a:lnTo>
                  <a:pt x="684685" y="69571"/>
                </a:lnTo>
                <a:lnTo>
                  <a:pt x="671588" y="44949"/>
                </a:lnTo>
                <a:lnTo>
                  <a:pt x="663102" y="44949"/>
                </a:lnTo>
                <a:lnTo>
                  <a:pt x="663102" y="69571"/>
                </a:lnTo>
                <a:lnTo>
                  <a:pt x="647700" y="69571"/>
                </a:lnTo>
                <a:close/>
                <a:moveTo>
                  <a:pt x="590550" y="1258"/>
                </a:moveTo>
                <a:lnTo>
                  <a:pt x="633298" y="1258"/>
                </a:lnTo>
                <a:lnTo>
                  <a:pt x="633298" y="14250"/>
                </a:lnTo>
                <a:lnTo>
                  <a:pt x="605952" y="14250"/>
                </a:lnTo>
                <a:lnTo>
                  <a:pt x="605952" y="27975"/>
                </a:lnTo>
                <a:lnTo>
                  <a:pt x="629212" y="27975"/>
                </a:lnTo>
                <a:lnTo>
                  <a:pt x="629212" y="40863"/>
                </a:lnTo>
                <a:lnTo>
                  <a:pt x="605952" y="40863"/>
                </a:lnTo>
                <a:lnTo>
                  <a:pt x="605952" y="56579"/>
                </a:lnTo>
                <a:lnTo>
                  <a:pt x="634346" y="56579"/>
                </a:lnTo>
                <a:lnTo>
                  <a:pt x="634346" y="69571"/>
                </a:lnTo>
                <a:lnTo>
                  <a:pt x="590550" y="69571"/>
                </a:lnTo>
                <a:close/>
                <a:moveTo>
                  <a:pt x="524599" y="1258"/>
                </a:moveTo>
                <a:lnTo>
                  <a:pt x="540944" y="1258"/>
                </a:lnTo>
                <a:lnTo>
                  <a:pt x="549116" y="33109"/>
                </a:lnTo>
                <a:cubicBezTo>
                  <a:pt x="550164" y="36881"/>
                  <a:pt x="551089" y="40531"/>
                  <a:pt x="551893" y="44058"/>
                </a:cubicBezTo>
                <a:cubicBezTo>
                  <a:pt x="552696" y="47586"/>
                  <a:pt x="553621" y="51235"/>
                  <a:pt x="554669" y="55007"/>
                </a:cubicBezTo>
                <a:lnTo>
                  <a:pt x="555088" y="55007"/>
                </a:lnTo>
                <a:cubicBezTo>
                  <a:pt x="556066" y="51235"/>
                  <a:pt x="556974" y="47586"/>
                  <a:pt x="557812" y="44058"/>
                </a:cubicBezTo>
                <a:cubicBezTo>
                  <a:pt x="558650" y="40531"/>
                  <a:pt x="559559" y="36881"/>
                  <a:pt x="560536" y="33109"/>
                </a:cubicBezTo>
                <a:lnTo>
                  <a:pt x="568604" y="1258"/>
                </a:lnTo>
                <a:lnTo>
                  <a:pt x="584320" y="1258"/>
                </a:lnTo>
                <a:lnTo>
                  <a:pt x="563784" y="69571"/>
                </a:lnTo>
                <a:lnTo>
                  <a:pt x="545239" y="69571"/>
                </a:lnTo>
                <a:close/>
                <a:moveTo>
                  <a:pt x="504825" y="1258"/>
                </a:moveTo>
                <a:lnTo>
                  <a:pt x="520227" y="1258"/>
                </a:lnTo>
                <a:lnTo>
                  <a:pt x="520227" y="69571"/>
                </a:lnTo>
                <a:lnTo>
                  <a:pt x="504825" y="69571"/>
                </a:lnTo>
                <a:close/>
                <a:moveTo>
                  <a:pt x="438150" y="1258"/>
                </a:moveTo>
                <a:lnTo>
                  <a:pt x="462772" y="1258"/>
                </a:lnTo>
                <a:cubicBezTo>
                  <a:pt x="466404" y="1258"/>
                  <a:pt x="469809" y="1607"/>
                  <a:pt x="472987" y="2305"/>
                </a:cubicBezTo>
                <a:cubicBezTo>
                  <a:pt x="476165" y="3004"/>
                  <a:pt x="478942" y="4174"/>
                  <a:pt x="481317" y="5815"/>
                </a:cubicBezTo>
                <a:cubicBezTo>
                  <a:pt x="483692" y="7457"/>
                  <a:pt x="485578" y="9640"/>
                  <a:pt x="486975" y="12364"/>
                </a:cubicBezTo>
                <a:cubicBezTo>
                  <a:pt x="488372" y="15088"/>
                  <a:pt x="489070" y="18476"/>
                  <a:pt x="489070" y="22527"/>
                </a:cubicBezTo>
                <a:cubicBezTo>
                  <a:pt x="489070" y="27556"/>
                  <a:pt x="487970" y="31695"/>
                  <a:pt x="485770" y="34943"/>
                </a:cubicBezTo>
                <a:cubicBezTo>
                  <a:pt x="483570" y="38191"/>
                  <a:pt x="480618" y="40618"/>
                  <a:pt x="476916" y="42225"/>
                </a:cubicBezTo>
                <a:lnTo>
                  <a:pt x="492423" y="69571"/>
                </a:lnTo>
                <a:lnTo>
                  <a:pt x="475135" y="69571"/>
                </a:lnTo>
                <a:lnTo>
                  <a:pt x="462038" y="44949"/>
                </a:lnTo>
                <a:lnTo>
                  <a:pt x="453552" y="44949"/>
                </a:lnTo>
                <a:lnTo>
                  <a:pt x="453552" y="69571"/>
                </a:lnTo>
                <a:lnTo>
                  <a:pt x="438150" y="69571"/>
                </a:lnTo>
                <a:close/>
                <a:moveTo>
                  <a:pt x="371475" y="1258"/>
                </a:moveTo>
                <a:lnTo>
                  <a:pt x="390753" y="1258"/>
                </a:lnTo>
                <a:cubicBezTo>
                  <a:pt x="395992" y="1258"/>
                  <a:pt x="400707" y="1921"/>
                  <a:pt x="404898" y="3248"/>
                </a:cubicBezTo>
                <a:cubicBezTo>
                  <a:pt x="409089" y="4576"/>
                  <a:pt x="412686" y="6619"/>
                  <a:pt x="415690" y="9378"/>
                </a:cubicBezTo>
                <a:cubicBezTo>
                  <a:pt x="418693" y="12137"/>
                  <a:pt x="420998" y="15647"/>
                  <a:pt x="422605" y="19908"/>
                </a:cubicBezTo>
                <a:cubicBezTo>
                  <a:pt x="424211" y="24169"/>
                  <a:pt x="425015" y="29233"/>
                  <a:pt x="425015" y="35100"/>
                </a:cubicBezTo>
                <a:cubicBezTo>
                  <a:pt x="425015" y="40967"/>
                  <a:pt x="424211" y="46067"/>
                  <a:pt x="422605" y="50397"/>
                </a:cubicBezTo>
                <a:cubicBezTo>
                  <a:pt x="420998" y="54728"/>
                  <a:pt x="418728" y="58308"/>
                  <a:pt x="415794" y="61137"/>
                </a:cubicBezTo>
                <a:cubicBezTo>
                  <a:pt x="412861" y="63966"/>
                  <a:pt x="409351" y="66079"/>
                  <a:pt x="405265" y="67476"/>
                </a:cubicBezTo>
                <a:cubicBezTo>
                  <a:pt x="401178" y="68873"/>
                  <a:pt x="396621" y="69571"/>
                  <a:pt x="391591" y="69571"/>
                </a:cubicBezTo>
                <a:lnTo>
                  <a:pt x="371475" y="69571"/>
                </a:lnTo>
                <a:close/>
                <a:moveTo>
                  <a:pt x="285750" y="1258"/>
                </a:moveTo>
                <a:lnTo>
                  <a:pt x="310372" y="1258"/>
                </a:lnTo>
                <a:cubicBezTo>
                  <a:pt x="314004" y="1258"/>
                  <a:pt x="317409" y="1607"/>
                  <a:pt x="320587" y="2305"/>
                </a:cubicBezTo>
                <a:cubicBezTo>
                  <a:pt x="323766" y="3004"/>
                  <a:pt x="326542" y="4174"/>
                  <a:pt x="328917" y="5815"/>
                </a:cubicBezTo>
                <a:cubicBezTo>
                  <a:pt x="331292" y="7457"/>
                  <a:pt x="333178" y="9640"/>
                  <a:pt x="334575" y="12364"/>
                </a:cubicBezTo>
                <a:cubicBezTo>
                  <a:pt x="335972" y="15088"/>
                  <a:pt x="336670" y="18476"/>
                  <a:pt x="336670" y="22527"/>
                </a:cubicBezTo>
                <a:cubicBezTo>
                  <a:pt x="336670" y="27556"/>
                  <a:pt x="335570" y="31695"/>
                  <a:pt x="333370" y="34943"/>
                </a:cubicBezTo>
                <a:cubicBezTo>
                  <a:pt x="331170" y="38191"/>
                  <a:pt x="328218" y="40618"/>
                  <a:pt x="324516" y="42225"/>
                </a:cubicBezTo>
                <a:lnTo>
                  <a:pt x="340023" y="69571"/>
                </a:lnTo>
                <a:lnTo>
                  <a:pt x="322735" y="69571"/>
                </a:lnTo>
                <a:lnTo>
                  <a:pt x="309638" y="44949"/>
                </a:lnTo>
                <a:lnTo>
                  <a:pt x="301152" y="44949"/>
                </a:lnTo>
                <a:lnTo>
                  <a:pt x="301152" y="69571"/>
                </a:lnTo>
                <a:lnTo>
                  <a:pt x="285750" y="69571"/>
                </a:lnTo>
                <a:close/>
                <a:moveTo>
                  <a:pt x="146951" y="1258"/>
                </a:moveTo>
                <a:lnTo>
                  <a:pt x="199968" y="1258"/>
                </a:lnTo>
                <a:lnTo>
                  <a:pt x="199968" y="14250"/>
                </a:lnTo>
                <a:lnTo>
                  <a:pt x="181213" y="14250"/>
                </a:lnTo>
                <a:lnTo>
                  <a:pt x="181213" y="69571"/>
                </a:lnTo>
                <a:lnTo>
                  <a:pt x="165706" y="69571"/>
                </a:lnTo>
                <a:lnTo>
                  <a:pt x="165706" y="14250"/>
                </a:lnTo>
                <a:lnTo>
                  <a:pt x="146951" y="14250"/>
                </a:lnTo>
                <a:close/>
                <a:moveTo>
                  <a:pt x="0" y="1258"/>
                </a:moveTo>
                <a:lnTo>
                  <a:pt x="16868" y="1258"/>
                </a:lnTo>
                <a:lnTo>
                  <a:pt x="27870" y="31642"/>
                </a:lnTo>
                <a:cubicBezTo>
                  <a:pt x="28568" y="33668"/>
                  <a:pt x="29232" y="35746"/>
                  <a:pt x="29861" y="37877"/>
                </a:cubicBezTo>
                <a:cubicBezTo>
                  <a:pt x="30489" y="40007"/>
                  <a:pt x="31153" y="42120"/>
                  <a:pt x="31851" y="44215"/>
                </a:cubicBezTo>
                <a:lnTo>
                  <a:pt x="32270" y="44215"/>
                </a:lnTo>
                <a:cubicBezTo>
                  <a:pt x="32969" y="42120"/>
                  <a:pt x="33615" y="40007"/>
                  <a:pt x="34209" y="37877"/>
                </a:cubicBezTo>
                <a:cubicBezTo>
                  <a:pt x="34802" y="35746"/>
                  <a:pt x="35449" y="33668"/>
                  <a:pt x="36147" y="31642"/>
                </a:cubicBezTo>
                <a:lnTo>
                  <a:pt x="46939" y="1258"/>
                </a:lnTo>
                <a:lnTo>
                  <a:pt x="63703" y="1258"/>
                </a:lnTo>
                <a:lnTo>
                  <a:pt x="63703" y="69571"/>
                </a:lnTo>
                <a:lnTo>
                  <a:pt x="49663" y="69571"/>
                </a:lnTo>
                <a:lnTo>
                  <a:pt x="49663" y="44530"/>
                </a:lnTo>
                <a:cubicBezTo>
                  <a:pt x="49663" y="42853"/>
                  <a:pt x="49733" y="41002"/>
                  <a:pt x="49873" y="38977"/>
                </a:cubicBezTo>
                <a:cubicBezTo>
                  <a:pt x="50012" y="36951"/>
                  <a:pt x="50187" y="34908"/>
                  <a:pt x="50397" y="32847"/>
                </a:cubicBezTo>
                <a:cubicBezTo>
                  <a:pt x="50606" y="30787"/>
                  <a:pt x="50816" y="28761"/>
                  <a:pt x="51025" y="26770"/>
                </a:cubicBezTo>
                <a:cubicBezTo>
                  <a:pt x="51235" y="24780"/>
                  <a:pt x="51444" y="22946"/>
                  <a:pt x="51654" y="21270"/>
                </a:cubicBezTo>
                <a:lnTo>
                  <a:pt x="51235" y="21270"/>
                </a:lnTo>
                <a:lnTo>
                  <a:pt x="45682" y="37510"/>
                </a:lnTo>
                <a:lnTo>
                  <a:pt x="35938" y="63599"/>
                </a:lnTo>
                <a:lnTo>
                  <a:pt x="27451" y="63599"/>
                </a:lnTo>
                <a:lnTo>
                  <a:pt x="17707" y="37510"/>
                </a:lnTo>
                <a:lnTo>
                  <a:pt x="12258" y="21270"/>
                </a:lnTo>
                <a:lnTo>
                  <a:pt x="11839" y="21270"/>
                </a:lnTo>
                <a:cubicBezTo>
                  <a:pt x="12049" y="22946"/>
                  <a:pt x="12258" y="24780"/>
                  <a:pt x="12468" y="26770"/>
                </a:cubicBezTo>
                <a:cubicBezTo>
                  <a:pt x="12677" y="28761"/>
                  <a:pt x="12887" y="30787"/>
                  <a:pt x="13097" y="32847"/>
                </a:cubicBezTo>
                <a:cubicBezTo>
                  <a:pt x="13306" y="34908"/>
                  <a:pt x="13481" y="36951"/>
                  <a:pt x="13620" y="38977"/>
                </a:cubicBezTo>
                <a:cubicBezTo>
                  <a:pt x="13760" y="41002"/>
                  <a:pt x="13830" y="42853"/>
                  <a:pt x="13830" y="44530"/>
                </a:cubicBezTo>
                <a:lnTo>
                  <a:pt x="13830" y="69571"/>
                </a:lnTo>
                <a:lnTo>
                  <a:pt x="0" y="69571"/>
                </a:lnTo>
                <a:close/>
                <a:moveTo>
                  <a:pt x="737006" y="0"/>
                </a:moveTo>
                <a:cubicBezTo>
                  <a:pt x="740988" y="0"/>
                  <a:pt x="744917" y="769"/>
                  <a:pt x="748793" y="2305"/>
                </a:cubicBezTo>
                <a:cubicBezTo>
                  <a:pt x="752670" y="3842"/>
                  <a:pt x="756075" y="6077"/>
                  <a:pt x="759009" y="9011"/>
                </a:cubicBezTo>
                <a:lnTo>
                  <a:pt x="751151" y="18755"/>
                </a:lnTo>
                <a:cubicBezTo>
                  <a:pt x="748916" y="17009"/>
                  <a:pt x="746680" y="15664"/>
                  <a:pt x="744445" y="14721"/>
                </a:cubicBezTo>
                <a:cubicBezTo>
                  <a:pt x="742210" y="13778"/>
                  <a:pt x="739730" y="13307"/>
                  <a:pt x="737006" y="13307"/>
                </a:cubicBezTo>
                <a:cubicBezTo>
                  <a:pt x="734352" y="13307"/>
                  <a:pt x="732239" y="13848"/>
                  <a:pt x="730667" y="14931"/>
                </a:cubicBezTo>
                <a:cubicBezTo>
                  <a:pt x="729096" y="16014"/>
                  <a:pt x="728310" y="17533"/>
                  <a:pt x="728310" y="19489"/>
                </a:cubicBezTo>
                <a:cubicBezTo>
                  <a:pt x="728310" y="20536"/>
                  <a:pt x="728572" y="21427"/>
                  <a:pt x="729096" y="22160"/>
                </a:cubicBezTo>
                <a:cubicBezTo>
                  <a:pt x="729619" y="22894"/>
                  <a:pt x="730353" y="23557"/>
                  <a:pt x="731296" y="24151"/>
                </a:cubicBezTo>
                <a:cubicBezTo>
                  <a:pt x="732239" y="24745"/>
                  <a:pt x="733339" y="25304"/>
                  <a:pt x="734596" y="25827"/>
                </a:cubicBezTo>
                <a:cubicBezTo>
                  <a:pt x="735854" y="26351"/>
                  <a:pt x="737216" y="26928"/>
                  <a:pt x="738683" y="27556"/>
                </a:cubicBezTo>
                <a:lnTo>
                  <a:pt x="747484" y="31119"/>
                </a:lnTo>
                <a:cubicBezTo>
                  <a:pt x="751675" y="32795"/>
                  <a:pt x="754975" y="35100"/>
                  <a:pt x="757385" y="38034"/>
                </a:cubicBezTo>
                <a:cubicBezTo>
                  <a:pt x="759795" y="40967"/>
                  <a:pt x="761000" y="44844"/>
                  <a:pt x="761000" y="49664"/>
                </a:cubicBezTo>
                <a:cubicBezTo>
                  <a:pt x="761000" y="52528"/>
                  <a:pt x="760423" y="55234"/>
                  <a:pt x="759271" y="57784"/>
                </a:cubicBezTo>
                <a:cubicBezTo>
                  <a:pt x="758118" y="60333"/>
                  <a:pt x="756442" y="62569"/>
                  <a:pt x="754242" y="64489"/>
                </a:cubicBezTo>
                <a:cubicBezTo>
                  <a:pt x="752041" y="66410"/>
                  <a:pt x="749335" y="67947"/>
                  <a:pt x="746122" y="69100"/>
                </a:cubicBezTo>
                <a:cubicBezTo>
                  <a:pt x="742908" y="70252"/>
                  <a:pt x="739276" y="70828"/>
                  <a:pt x="735225" y="70828"/>
                </a:cubicBezTo>
                <a:cubicBezTo>
                  <a:pt x="730754" y="70828"/>
                  <a:pt x="726302" y="70008"/>
                  <a:pt x="721866" y="68366"/>
                </a:cubicBezTo>
                <a:cubicBezTo>
                  <a:pt x="717431" y="66725"/>
                  <a:pt x="713467" y="64262"/>
                  <a:pt x="709974" y="60979"/>
                </a:cubicBezTo>
                <a:lnTo>
                  <a:pt x="718775" y="50397"/>
                </a:lnTo>
                <a:cubicBezTo>
                  <a:pt x="721220" y="52493"/>
                  <a:pt x="723927" y="54204"/>
                  <a:pt x="726895" y="55531"/>
                </a:cubicBezTo>
                <a:cubicBezTo>
                  <a:pt x="729864" y="56858"/>
                  <a:pt x="732780" y="57522"/>
                  <a:pt x="735644" y="57522"/>
                </a:cubicBezTo>
                <a:cubicBezTo>
                  <a:pt x="738857" y="57522"/>
                  <a:pt x="741249" y="56928"/>
                  <a:pt x="742821" y="55741"/>
                </a:cubicBezTo>
                <a:cubicBezTo>
                  <a:pt x="744393" y="54553"/>
                  <a:pt x="745179" y="52947"/>
                  <a:pt x="745179" y="50921"/>
                </a:cubicBezTo>
                <a:cubicBezTo>
                  <a:pt x="745179" y="49873"/>
                  <a:pt x="744952" y="48965"/>
                  <a:pt x="744498" y="48197"/>
                </a:cubicBezTo>
                <a:cubicBezTo>
                  <a:pt x="744043" y="47429"/>
                  <a:pt x="743380" y="46748"/>
                  <a:pt x="742507" y="46154"/>
                </a:cubicBezTo>
                <a:cubicBezTo>
                  <a:pt x="741634" y="45560"/>
                  <a:pt x="740586" y="45001"/>
                  <a:pt x="739364" y="44477"/>
                </a:cubicBezTo>
                <a:cubicBezTo>
                  <a:pt x="738141" y="43954"/>
                  <a:pt x="736796" y="43377"/>
                  <a:pt x="735330" y="42749"/>
                </a:cubicBezTo>
                <a:lnTo>
                  <a:pt x="726424" y="38977"/>
                </a:lnTo>
                <a:cubicBezTo>
                  <a:pt x="724678" y="38278"/>
                  <a:pt x="722984" y="37370"/>
                  <a:pt x="721342" y="36253"/>
                </a:cubicBezTo>
                <a:cubicBezTo>
                  <a:pt x="719701" y="35135"/>
                  <a:pt x="718234" y="33825"/>
                  <a:pt x="716942" y="32324"/>
                </a:cubicBezTo>
                <a:cubicBezTo>
                  <a:pt x="715649" y="30822"/>
                  <a:pt x="714619" y="29075"/>
                  <a:pt x="713851" y="27085"/>
                </a:cubicBezTo>
                <a:cubicBezTo>
                  <a:pt x="713082" y="25094"/>
                  <a:pt x="712698" y="22841"/>
                  <a:pt x="712698" y="20327"/>
                </a:cubicBezTo>
                <a:cubicBezTo>
                  <a:pt x="712698" y="17533"/>
                  <a:pt x="713292" y="14896"/>
                  <a:pt x="714479" y="12416"/>
                </a:cubicBezTo>
                <a:cubicBezTo>
                  <a:pt x="715667" y="9937"/>
                  <a:pt x="717343" y="7771"/>
                  <a:pt x="719509" y="5920"/>
                </a:cubicBezTo>
                <a:cubicBezTo>
                  <a:pt x="721674" y="4069"/>
                  <a:pt x="724241" y="2620"/>
                  <a:pt x="727210" y="1572"/>
                </a:cubicBezTo>
                <a:cubicBezTo>
                  <a:pt x="730178" y="524"/>
                  <a:pt x="733444" y="0"/>
                  <a:pt x="737006" y="0"/>
                </a:cubicBezTo>
                <a:close/>
                <a:moveTo>
                  <a:pt x="237315" y="0"/>
                </a:moveTo>
                <a:cubicBezTo>
                  <a:pt x="241925" y="0"/>
                  <a:pt x="246134" y="786"/>
                  <a:pt x="249940" y="2358"/>
                </a:cubicBezTo>
                <a:cubicBezTo>
                  <a:pt x="253747" y="3929"/>
                  <a:pt x="257013" y="6217"/>
                  <a:pt x="259737" y="9221"/>
                </a:cubicBezTo>
                <a:cubicBezTo>
                  <a:pt x="262461" y="12224"/>
                  <a:pt x="264574" y="15909"/>
                  <a:pt x="266076" y="20274"/>
                </a:cubicBezTo>
                <a:cubicBezTo>
                  <a:pt x="267578" y="24640"/>
                  <a:pt x="268328" y="29582"/>
                  <a:pt x="268328" y="35100"/>
                </a:cubicBezTo>
                <a:cubicBezTo>
                  <a:pt x="268328" y="40688"/>
                  <a:pt x="267578" y="45682"/>
                  <a:pt x="266076" y="50083"/>
                </a:cubicBezTo>
                <a:cubicBezTo>
                  <a:pt x="264574" y="54483"/>
                  <a:pt x="262461" y="58220"/>
                  <a:pt x="259737" y="61294"/>
                </a:cubicBezTo>
                <a:cubicBezTo>
                  <a:pt x="257013" y="64367"/>
                  <a:pt x="253747" y="66725"/>
                  <a:pt x="249940" y="68366"/>
                </a:cubicBezTo>
                <a:cubicBezTo>
                  <a:pt x="246134" y="70008"/>
                  <a:pt x="241925" y="70828"/>
                  <a:pt x="237315" y="70828"/>
                </a:cubicBezTo>
                <a:cubicBezTo>
                  <a:pt x="232705" y="70828"/>
                  <a:pt x="228497" y="70008"/>
                  <a:pt x="224690" y="68366"/>
                </a:cubicBezTo>
                <a:cubicBezTo>
                  <a:pt x="220883" y="66725"/>
                  <a:pt x="217617" y="64367"/>
                  <a:pt x="214893" y="61294"/>
                </a:cubicBezTo>
                <a:cubicBezTo>
                  <a:pt x="212169" y="58220"/>
                  <a:pt x="210056" y="54483"/>
                  <a:pt x="208554" y="50083"/>
                </a:cubicBezTo>
                <a:cubicBezTo>
                  <a:pt x="207053" y="45682"/>
                  <a:pt x="206302" y="40688"/>
                  <a:pt x="206302" y="35100"/>
                </a:cubicBezTo>
                <a:cubicBezTo>
                  <a:pt x="206302" y="29512"/>
                  <a:pt x="207053" y="24535"/>
                  <a:pt x="208554" y="20170"/>
                </a:cubicBezTo>
                <a:cubicBezTo>
                  <a:pt x="210056" y="15804"/>
                  <a:pt x="212169" y="12137"/>
                  <a:pt x="214893" y="9168"/>
                </a:cubicBezTo>
                <a:cubicBezTo>
                  <a:pt x="217617" y="6200"/>
                  <a:pt x="220883" y="3929"/>
                  <a:pt x="224690" y="2358"/>
                </a:cubicBezTo>
                <a:cubicBezTo>
                  <a:pt x="228497" y="786"/>
                  <a:pt x="232705" y="0"/>
                  <a:pt x="237315" y="0"/>
                </a:cubicBezTo>
                <a:close/>
                <a:moveTo>
                  <a:pt x="103965" y="0"/>
                </a:moveTo>
                <a:cubicBezTo>
                  <a:pt x="108575" y="0"/>
                  <a:pt x="112784" y="786"/>
                  <a:pt x="116590" y="2358"/>
                </a:cubicBezTo>
                <a:cubicBezTo>
                  <a:pt x="120397" y="3929"/>
                  <a:pt x="123663" y="6217"/>
                  <a:pt x="126387" y="9221"/>
                </a:cubicBezTo>
                <a:cubicBezTo>
                  <a:pt x="129111" y="12224"/>
                  <a:pt x="131224" y="15909"/>
                  <a:pt x="132726" y="20274"/>
                </a:cubicBezTo>
                <a:cubicBezTo>
                  <a:pt x="134228" y="24640"/>
                  <a:pt x="134978" y="29582"/>
                  <a:pt x="134978" y="35100"/>
                </a:cubicBezTo>
                <a:cubicBezTo>
                  <a:pt x="134978" y="40688"/>
                  <a:pt x="134228" y="45682"/>
                  <a:pt x="132726" y="50083"/>
                </a:cubicBezTo>
                <a:cubicBezTo>
                  <a:pt x="131224" y="54483"/>
                  <a:pt x="129111" y="58220"/>
                  <a:pt x="126387" y="61294"/>
                </a:cubicBezTo>
                <a:cubicBezTo>
                  <a:pt x="123663" y="64367"/>
                  <a:pt x="120397" y="66725"/>
                  <a:pt x="116590" y="68366"/>
                </a:cubicBezTo>
                <a:cubicBezTo>
                  <a:pt x="112784" y="70008"/>
                  <a:pt x="108575" y="70828"/>
                  <a:pt x="103965" y="70828"/>
                </a:cubicBezTo>
                <a:cubicBezTo>
                  <a:pt x="99355" y="70828"/>
                  <a:pt x="95147" y="70008"/>
                  <a:pt x="91340" y="68366"/>
                </a:cubicBezTo>
                <a:cubicBezTo>
                  <a:pt x="87533" y="66725"/>
                  <a:pt x="84267" y="64367"/>
                  <a:pt x="81543" y="61294"/>
                </a:cubicBezTo>
                <a:cubicBezTo>
                  <a:pt x="78819" y="58220"/>
                  <a:pt x="76706" y="54483"/>
                  <a:pt x="75204" y="50083"/>
                </a:cubicBezTo>
                <a:cubicBezTo>
                  <a:pt x="73703" y="45682"/>
                  <a:pt x="72952" y="40688"/>
                  <a:pt x="72952" y="35100"/>
                </a:cubicBezTo>
                <a:cubicBezTo>
                  <a:pt x="72952" y="29512"/>
                  <a:pt x="73703" y="24535"/>
                  <a:pt x="75204" y="20170"/>
                </a:cubicBezTo>
                <a:cubicBezTo>
                  <a:pt x="76706" y="15804"/>
                  <a:pt x="78819" y="12137"/>
                  <a:pt x="81543" y="9168"/>
                </a:cubicBezTo>
                <a:cubicBezTo>
                  <a:pt x="84267" y="6200"/>
                  <a:pt x="87533" y="3929"/>
                  <a:pt x="91340" y="2358"/>
                </a:cubicBezTo>
                <a:cubicBezTo>
                  <a:pt x="95147" y="786"/>
                  <a:pt x="99355" y="0"/>
                  <a:pt x="1039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588">
              <a:lnSpc>
                <a:spcPct val="110000"/>
              </a:lnSpc>
              <a:buSzPct val="100000"/>
            </a:pPr>
            <a:endParaRPr lang="en-US" sz="800" b="0" i="0" dirty="0">
              <a:solidFill>
                <a:schemeClr val="bg1"/>
              </a:solidFill>
              <a:latin typeface="Calibri" panose="020F0502020204030204" pitchFamily="34" charset="0"/>
              <a:ea typeface="Source Sans Pro" panose="020B0503030403020204" pitchFamily="34" charset="0"/>
            </a:endParaRP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45AC6C2B-238E-3042-922F-C7687DB1F913}"/>
              </a:ext>
            </a:extLst>
          </p:cNvPr>
          <p:cNvSpPr>
            <a:spLocks noGrp="1"/>
          </p:cNvSpPr>
          <p:nvPr userDrawn="1">
            <p:ph type="ftr" sz="quarter" idx="3"/>
          </p:nvPr>
        </p:nvSpPr>
        <p:spPr>
          <a:xfrm>
            <a:off x="228599" y="4856180"/>
            <a:ext cx="2464837" cy="287320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>
              <a:defRPr lang="en-US" smtClean="0">
                <a:cs typeface="Arial" panose="020B0604020202020204" pitchFamily="34" charset="0"/>
              </a:defRPr>
            </a:lvl1pPr>
          </a:lstStyle>
          <a:p>
            <a:pPr marL="1588">
              <a:lnSpc>
                <a:spcPct val="110000"/>
              </a:lnSpc>
              <a:buSzPct val="100000"/>
            </a:pPr>
            <a:r>
              <a:rPr lang="en-US" dirty="0"/>
              <a:t>©</a:t>
            </a:r>
            <a:fld id="{886DFA8C-4BA5-4A04-89B9-B4EF72677BAC}" type="datetimeyyyy">
              <a:rPr lang="en-US" smtClean="0"/>
              <a:pPr marL="1588">
                <a:lnSpc>
                  <a:spcPct val="110000"/>
                </a:lnSpc>
                <a:buSzPct val="100000"/>
              </a:pPr>
              <a:t>2026</a:t>
            </a:fld>
            <a:r>
              <a:rPr dirty="0"/>
              <a:t> Power Integrations, Inc.  |  </a:t>
            </a:r>
            <a:r>
              <a:rPr dirty="0" err="1"/>
              <a:t>power.com</a:t>
            </a:r>
            <a:r>
              <a:rPr dirty="0"/>
              <a:t>  |  CONFIDENTIAL</a:t>
            </a:r>
          </a:p>
        </p:txBody>
      </p:sp>
    </p:spTree>
    <p:extLst>
      <p:ext uri="{BB962C8B-B14F-4D97-AF65-F5344CB8AC3E}">
        <p14:creationId xmlns:p14="http://schemas.microsoft.com/office/powerpoint/2010/main" val="2556217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utomotive trans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3D9082F-D919-6249-89FC-FC762B644E7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3993" y="-1893"/>
            <a:ext cx="4576064" cy="513192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2576E4A-9A5F-B145-AB57-FBAD733C32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322106"/>
            <a:ext cx="4195482" cy="2564093"/>
          </a:xfrm>
        </p:spPr>
        <p:txBody>
          <a:bodyPr>
            <a:noAutofit/>
          </a:bodyPr>
          <a:lstStyle>
            <a:lvl1pPr>
              <a:defRPr>
                <a:solidFill>
                  <a:schemeClr val="accent1"/>
                </a:solidFill>
                <a:latin typeface="+Heading2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37547F9-BCEA-464F-8CC0-DE2C6A12832D}"/>
              </a:ext>
            </a:extLst>
          </p:cNvPr>
          <p:cNvSpPr/>
          <p:nvPr userDrawn="1"/>
        </p:nvSpPr>
        <p:spPr>
          <a:xfrm>
            <a:off x="0" y="5100964"/>
            <a:ext cx="9144000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Arial" panose="020B0604020202020204" pitchFamily="34" charset="0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BC763605-97C0-D849-B925-D531D89E2F1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84804" r="-3336"/>
          <a:stretch/>
        </p:blipFill>
        <p:spPr>
          <a:xfrm>
            <a:off x="228600" y="400752"/>
            <a:ext cx="276225" cy="20096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AF7218D-312D-6949-8C6B-E85D5F04BDAF}"/>
              </a:ext>
            </a:extLst>
          </p:cNvPr>
          <p:cNvSpPr txBox="1"/>
          <p:nvPr userDrawn="1"/>
        </p:nvSpPr>
        <p:spPr>
          <a:xfrm>
            <a:off x="534250" y="483217"/>
            <a:ext cx="1188797" cy="70828"/>
          </a:xfrm>
          <a:custGeom>
            <a:avLst/>
            <a:gdLst/>
            <a:ahLst/>
            <a:cxnLst/>
            <a:rect l="l" t="t" r="r" b="b"/>
            <a:pathLst>
              <a:path w="1188797" h="70828">
                <a:moveTo>
                  <a:pt x="1027062" y="13307"/>
                </a:moveTo>
                <a:cubicBezTo>
                  <a:pt x="1022382" y="13307"/>
                  <a:pt x="1018680" y="15228"/>
                  <a:pt x="1015956" y="19069"/>
                </a:cubicBezTo>
                <a:cubicBezTo>
                  <a:pt x="1013232" y="22911"/>
                  <a:pt x="1011870" y="28255"/>
                  <a:pt x="1011870" y="35100"/>
                </a:cubicBezTo>
                <a:cubicBezTo>
                  <a:pt x="1011870" y="42015"/>
                  <a:pt x="1013232" y="47481"/>
                  <a:pt x="1015956" y="51497"/>
                </a:cubicBezTo>
                <a:cubicBezTo>
                  <a:pt x="1018680" y="55514"/>
                  <a:pt x="1022382" y="57522"/>
                  <a:pt x="1027062" y="57522"/>
                </a:cubicBezTo>
                <a:cubicBezTo>
                  <a:pt x="1031742" y="57522"/>
                  <a:pt x="1035444" y="55514"/>
                  <a:pt x="1038168" y="51497"/>
                </a:cubicBezTo>
                <a:cubicBezTo>
                  <a:pt x="1040892" y="47481"/>
                  <a:pt x="1042254" y="42015"/>
                  <a:pt x="1042254" y="35100"/>
                </a:cubicBezTo>
                <a:cubicBezTo>
                  <a:pt x="1042254" y="28255"/>
                  <a:pt x="1040892" y="22911"/>
                  <a:pt x="1038168" y="19069"/>
                </a:cubicBezTo>
                <a:cubicBezTo>
                  <a:pt x="1035444" y="15228"/>
                  <a:pt x="1031742" y="13307"/>
                  <a:pt x="1027062" y="13307"/>
                </a:cubicBezTo>
                <a:close/>
                <a:moveTo>
                  <a:pt x="741312" y="13307"/>
                </a:moveTo>
                <a:cubicBezTo>
                  <a:pt x="736632" y="13307"/>
                  <a:pt x="732930" y="15228"/>
                  <a:pt x="730206" y="19069"/>
                </a:cubicBezTo>
                <a:cubicBezTo>
                  <a:pt x="727482" y="22911"/>
                  <a:pt x="726120" y="28255"/>
                  <a:pt x="726120" y="35100"/>
                </a:cubicBezTo>
                <a:cubicBezTo>
                  <a:pt x="726120" y="42015"/>
                  <a:pt x="727482" y="47481"/>
                  <a:pt x="730206" y="51497"/>
                </a:cubicBezTo>
                <a:cubicBezTo>
                  <a:pt x="732930" y="55514"/>
                  <a:pt x="736632" y="57522"/>
                  <a:pt x="741312" y="57522"/>
                </a:cubicBezTo>
                <a:cubicBezTo>
                  <a:pt x="745992" y="57522"/>
                  <a:pt x="749694" y="55514"/>
                  <a:pt x="752418" y="51497"/>
                </a:cubicBezTo>
                <a:cubicBezTo>
                  <a:pt x="755142" y="47481"/>
                  <a:pt x="756505" y="42015"/>
                  <a:pt x="756505" y="35100"/>
                </a:cubicBezTo>
                <a:cubicBezTo>
                  <a:pt x="756505" y="28255"/>
                  <a:pt x="755142" y="22911"/>
                  <a:pt x="752418" y="19069"/>
                </a:cubicBezTo>
                <a:cubicBezTo>
                  <a:pt x="749694" y="15228"/>
                  <a:pt x="745992" y="13307"/>
                  <a:pt x="741312" y="13307"/>
                </a:cubicBezTo>
                <a:close/>
                <a:moveTo>
                  <a:pt x="369837" y="13307"/>
                </a:moveTo>
                <a:cubicBezTo>
                  <a:pt x="365157" y="13307"/>
                  <a:pt x="361455" y="15228"/>
                  <a:pt x="358731" y="19069"/>
                </a:cubicBezTo>
                <a:cubicBezTo>
                  <a:pt x="356007" y="22911"/>
                  <a:pt x="354645" y="28255"/>
                  <a:pt x="354645" y="35100"/>
                </a:cubicBezTo>
                <a:cubicBezTo>
                  <a:pt x="354645" y="42015"/>
                  <a:pt x="356007" y="47481"/>
                  <a:pt x="358731" y="51497"/>
                </a:cubicBezTo>
                <a:cubicBezTo>
                  <a:pt x="361455" y="55514"/>
                  <a:pt x="365157" y="57522"/>
                  <a:pt x="369837" y="57522"/>
                </a:cubicBezTo>
                <a:cubicBezTo>
                  <a:pt x="374517" y="57522"/>
                  <a:pt x="378219" y="55514"/>
                  <a:pt x="380943" y="51497"/>
                </a:cubicBezTo>
                <a:cubicBezTo>
                  <a:pt x="383667" y="47481"/>
                  <a:pt x="385029" y="42015"/>
                  <a:pt x="385029" y="35100"/>
                </a:cubicBezTo>
                <a:cubicBezTo>
                  <a:pt x="385029" y="28255"/>
                  <a:pt x="383667" y="22911"/>
                  <a:pt x="380943" y="19069"/>
                </a:cubicBezTo>
                <a:cubicBezTo>
                  <a:pt x="378219" y="15228"/>
                  <a:pt x="374517" y="13307"/>
                  <a:pt x="369837" y="13307"/>
                </a:cubicBezTo>
                <a:close/>
                <a:moveTo>
                  <a:pt x="217437" y="13307"/>
                </a:moveTo>
                <a:cubicBezTo>
                  <a:pt x="212757" y="13307"/>
                  <a:pt x="209055" y="15228"/>
                  <a:pt x="206331" y="19069"/>
                </a:cubicBezTo>
                <a:cubicBezTo>
                  <a:pt x="203607" y="22911"/>
                  <a:pt x="202245" y="28255"/>
                  <a:pt x="202245" y="35100"/>
                </a:cubicBezTo>
                <a:cubicBezTo>
                  <a:pt x="202245" y="42015"/>
                  <a:pt x="203607" y="47481"/>
                  <a:pt x="206331" y="51497"/>
                </a:cubicBezTo>
                <a:cubicBezTo>
                  <a:pt x="209055" y="55514"/>
                  <a:pt x="212757" y="57522"/>
                  <a:pt x="217437" y="57522"/>
                </a:cubicBezTo>
                <a:cubicBezTo>
                  <a:pt x="222117" y="57522"/>
                  <a:pt x="225819" y="55514"/>
                  <a:pt x="228543" y="51497"/>
                </a:cubicBezTo>
                <a:cubicBezTo>
                  <a:pt x="231267" y="47481"/>
                  <a:pt x="232629" y="42015"/>
                  <a:pt x="232629" y="35100"/>
                </a:cubicBezTo>
                <a:cubicBezTo>
                  <a:pt x="232629" y="28255"/>
                  <a:pt x="231267" y="22911"/>
                  <a:pt x="228543" y="19069"/>
                </a:cubicBezTo>
                <a:cubicBezTo>
                  <a:pt x="225819" y="15228"/>
                  <a:pt x="222117" y="13307"/>
                  <a:pt x="217437" y="13307"/>
                </a:cubicBezTo>
                <a:close/>
                <a:moveTo>
                  <a:pt x="30071" y="12993"/>
                </a:moveTo>
                <a:cubicBezTo>
                  <a:pt x="29233" y="16625"/>
                  <a:pt x="28377" y="20344"/>
                  <a:pt x="27504" y="24151"/>
                </a:cubicBezTo>
                <a:cubicBezTo>
                  <a:pt x="26631" y="27958"/>
                  <a:pt x="25705" y="31573"/>
                  <a:pt x="24727" y="34995"/>
                </a:cubicBezTo>
                <a:lnTo>
                  <a:pt x="23051" y="41282"/>
                </a:lnTo>
                <a:lnTo>
                  <a:pt x="37615" y="41282"/>
                </a:lnTo>
                <a:lnTo>
                  <a:pt x="36043" y="34995"/>
                </a:lnTo>
                <a:cubicBezTo>
                  <a:pt x="35065" y="31573"/>
                  <a:pt x="34122" y="27940"/>
                  <a:pt x="33214" y="24099"/>
                </a:cubicBezTo>
                <a:cubicBezTo>
                  <a:pt x="32306" y="20257"/>
                  <a:pt x="31398" y="16555"/>
                  <a:pt x="30490" y="12993"/>
                </a:cubicBezTo>
                <a:close/>
                <a:moveTo>
                  <a:pt x="1075497" y="1258"/>
                </a:moveTo>
                <a:lnTo>
                  <a:pt x="1091318" y="1258"/>
                </a:lnTo>
                <a:lnTo>
                  <a:pt x="1109129" y="35205"/>
                </a:lnTo>
                <a:lnTo>
                  <a:pt x="1115835" y="50292"/>
                </a:lnTo>
                <a:lnTo>
                  <a:pt x="1116254" y="50292"/>
                </a:lnTo>
                <a:cubicBezTo>
                  <a:pt x="1115905" y="46660"/>
                  <a:pt x="1115503" y="42609"/>
                  <a:pt x="1115049" y="38139"/>
                </a:cubicBezTo>
                <a:cubicBezTo>
                  <a:pt x="1114595" y="33668"/>
                  <a:pt x="1114368" y="29407"/>
                  <a:pt x="1114368" y="25356"/>
                </a:cubicBezTo>
                <a:lnTo>
                  <a:pt x="1114368" y="1258"/>
                </a:lnTo>
                <a:lnTo>
                  <a:pt x="1129037" y="1258"/>
                </a:lnTo>
                <a:lnTo>
                  <a:pt x="1129037" y="69571"/>
                </a:lnTo>
                <a:lnTo>
                  <a:pt x="1113216" y="69571"/>
                </a:lnTo>
                <a:lnTo>
                  <a:pt x="1095404" y="35519"/>
                </a:lnTo>
                <a:lnTo>
                  <a:pt x="1088698" y="20641"/>
                </a:lnTo>
                <a:lnTo>
                  <a:pt x="1088279" y="20641"/>
                </a:lnTo>
                <a:cubicBezTo>
                  <a:pt x="1088628" y="24413"/>
                  <a:pt x="1089030" y="28464"/>
                  <a:pt x="1089484" y="32795"/>
                </a:cubicBezTo>
                <a:cubicBezTo>
                  <a:pt x="1089938" y="37126"/>
                  <a:pt x="1090165" y="41317"/>
                  <a:pt x="1090165" y="45368"/>
                </a:cubicBezTo>
                <a:lnTo>
                  <a:pt x="1090165" y="69571"/>
                </a:lnTo>
                <a:lnTo>
                  <a:pt x="1075497" y="69571"/>
                </a:lnTo>
                <a:close/>
                <a:moveTo>
                  <a:pt x="970722" y="1258"/>
                </a:moveTo>
                <a:lnTo>
                  <a:pt x="986124" y="1258"/>
                </a:lnTo>
                <a:lnTo>
                  <a:pt x="986124" y="69571"/>
                </a:lnTo>
                <a:lnTo>
                  <a:pt x="970722" y="69571"/>
                </a:lnTo>
                <a:close/>
                <a:moveTo>
                  <a:pt x="908124" y="1258"/>
                </a:moveTo>
                <a:lnTo>
                  <a:pt x="961140" y="1258"/>
                </a:lnTo>
                <a:lnTo>
                  <a:pt x="961140" y="14250"/>
                </a:lnTo>
                <a:lnTo>
                  <a:pt x="942385" y="14250"/>
                </a:lnTo>
                <a:lnTo>
                  <a:pt x="942385" y="69571"/>
                </a:lnTo>
                <a:lnTo>
                  <a:pt x="926878" y="69571"/>
                </a:lnTo>
                <a:lnTo>
                  <a:pt x="926878" y="14250"/>
                </a:lnTo>
                <a:lnTo>
                  <a:pt x="908124" y="14250"/>
                </a:lnTo>
                <a:close/>
                <a:moveTo>
                  <a:pt x="846478" y="1258"/>
                </a:moveTo>
                <a:lnTo>
                  <a:pt x="861984" y="1258"/>
                </a:lnTo>
                <a:lnTo>
                  <a:pt x="861984" y="39501"/>
                </a:lnTo>
                <a:cubicBezTo>
                  <a:pt x="861984" y="46206"/>
                  <a:pt x="862997" y="50886"/>
                  <a:pt x="865023" y="53540"/>
                </a:cubicBezTo>
                <a:cubicBezTo>
                  <a:pt x="867048" y="56195"/>
                  <a:pt x="869982" y="57522"/>
                  <a:pt x="873824" y="57522"/>
                </a:cubicBezTo>
                <a:cubicBezTo>
                  <a:pt x="877666" y="57522"/>
                  <a:pt x="880634" y="56195"/>
                  <a:pt x="882730" y="53540"/>
                </a:cubicBezTo>
                <a:cubicBezTo>
                  <a:pt x="884825" y="50886"/>
                  <a:pt x="885873" y="46206"/>
                  <a:pt x="885873" y="39501"/>
                </a:cubicBezTo>
                <a:lnTo>
                  <a:pt x="885873" y="1258"/>
                </a:lnTo>
                <a:lnTo>
                  <a:pt x="900751" y="1258"/>
                </a:lnTo>
                <a:lnTo>
                  <a:pt x="900751" y="37929"/>
                </a:lnTo>
                <a:cubicBezTo>
                  <a:pt x="900751" y="49384"/>
                  <a:pt x="898463" y="57731"/>
                  <a:pt x="893888" y="62970"/>
                </a:cubicBezTo>
                <a:cubicBezTo>
                  <a:pt x="889313" y="68209"/>
                  <a:pt x="882625" y="70828"/>
                  <a:pt x="873824" y="70828"/>
                </a:cubicBezTo>
                <a:cubicBezTo>
                  <a:pt x="864953" y="70828"/>
                  <a:pt x="858178" y="68209"/>
                  <a:pt x="853498" y="62970"/>
                </a:cubicBezTo>
                <a:cubicBezTo>
                  <a:pt x="848818" y="57731"/>
                  <a:pt x="846478" y="49384"/>
                  <a:pt x="846478" y="37929"/>
                </a:cubicBezTo>
                <a:close/>
                <a:moveTo>
                  <a:pt x="789747" y="1258"/>
                </a:moveTo>
                <a:lnTo>
                  <a:pt x="805149" y="1258"/>
                </a:lnTo>
                <a:lnTo>
                  <a:pt x="805149" y="56579"/>
                </a:lnTo>
                <a:lnTo>
                  <a:pt x="832181" y="56579"/>
                </a:lnTo>
                <a:lnTo>
                  <a:pt x="832181" y="69571"/>
                </a:lnTo>
                <a:lnTo>
                  <a:pt x="789747" y="69571"/>
                </a:lnTo>
                <a:close/>
                <a:moveTo>
                  <a:pt x="561147" y="1258"/>
                </a:moveTo>
                <a:lnTo>
                  <a:pt x="603895" y="1258"/>
                </a:lnTo>
                <a:lnTo>
                  <a:pt x="603895" y="14250"/>
                </a:lnTo>
                <a:lnTo>
                  <a:pt x="576549" y="14250"/>
                </a:lnTo>
                <a:lnTo>
                  <a:pt x="576549" y="27975"/>
                </a:lnTo>
                <a:lnTo>
                  <a:pt x="599809" y="27975"/>
                </a:lnTo>
                <a:lnTo>
                  <a:pt x="599809" y="40863"/>
                </a:lnTo>
                <a:lnTo>
                  <a:pt x="576549" y="40863"/>
                </a:lnTo>
                <a:lnTo>
                  <a:pt x="576549" y="56579"/>
                </a:lnTo>
                <a:lnTo>
                  <a:pt x="604943" y="56579"/>
                </a:lnTo>
                <a:lnTo>
                  <a:pt x="604943" y="69571"/>
                </a:lnTo>
                <a:lnTo>
                  <a:pt x="561147" y="69571"/>
                </a:lnTo>
                <a:close/>
                <a:moveTo>
                  <a:pt x="495196" y="1258"/>
                </a:moveTo>
                <a:lnTo>
                  <a:pt x="511540" y="1258"/>
                </a:lnTo>
                <a:lnTo>
                  <a:pt x="519713" y="33109"/>
                </a:lnTo>
                <a:cubicBezTo>
                  <a:pt x="520761" y="36881"/>
                  <a:pt x="521686" y="40531"/>
                  <a:pt x="522490" y="44058"/>
                </a:cubicBezTo>
                <a:cubicBezTo>
                  <a:pt x="523293" y="47586"/>
                  <a:pt x="524218" y="51235"/>
                  <a:pt x="525266" y="55007"/>
                </a:cubicBezTo>
                <a:lnTo>
                  <a:pt x="525685" y="55007"/>
                </a:lnTo>
                <a:cubicBezTo>
                  <a:pt x="526663" y="51235"/>
                  <a:pt x="527571" y="47586"/>
                  <a:pt x="528409" y="44058"/>
                </a:cubicBezTo>
                <a:cubicBezTo>
                  <a:pt x="529248" y="40531"/>
                  <a:pt x="530156" y="36881"/>
                  <a:pt x="531133" y="33109"/>
                </a:cubicBezTo>
                <a:lnTo>
                  <a:pt x="539201" y="1258"/>
                </a:lnTo>
                <a:lnTo>
                  <a:pt x="554917" y="1258"/>
                </a:lnTo>
                <a:lnTo>
                  <a:pt x="534381" y="69571"/>
                </a:lnTo>
                <a:lnTo>
                  <a:pt x="515836" y="69571"/>
                </a:lnTo>
                <a:close/>
                <a:moveTo>
                  <a:pt x="475422" y="1258"/>
                </a:moveTo>
                <a:lnTo>
                  <a:pt x="490824" y="1258"/>
                </a:lnTo>
                <a:lnTo>
                  <a:pt x="490824" y="69571"/>
                </a:lnTo>
                <a:lnTo>
                  <a:pt x="475422" y="69571"/>
                </a:lnTo>
                <a:close/>
                <a:moveTo>
                  <a:pt x="412823" y="1258"/>
                </a:moveTo>
                <a:lnTo>
                  <a:pt x="465840" y="1258"/>
                </a:lnTo>
                <a:lnTo>
                  <a:pt x="465840" y="14250"/>
                </a:lnTo>
                <a:lnTo>
                  <a:pt x="447085" y="14250"/>
                </a:lnTo>
                <a:lnTo>
                  <a:pt x="447085" y="69571"/>
                </a:lnTo>
                <a:lnTo>
                  <a:pt x="431578" y="69571"/>
                </a:lnTo>
                <a:lnTo>
                  <a:pt x="431578" y="14250"/>
                </a:lnTo>
                <a:lnTo>
                  <a:pt x="412823" y="14250"/>
                </a:lnTo>
                <a:close/>
                <a:moveTo>
                  <a:pt x="265872" y="1258"/>
                </a:moveTo>
                <a:lnTo>
                  <a:pt x="282741" y="1258"/>
                </a:lnTo>
                <a:lnTo>
                  <a:pt x="293742" y="31642"/>
                </a:lnTo>
                <a:cubicBezTo>
                  <a:pt x="294440" y="33668"/>
                  <a:pt x="295104" y="35746"/>
                  <a:pt x="295733" y="37877"/>
                </a:cubicBezTo>
                <a:cubicBezTo>
                  <a:pt x="296361" y="40007"/>
                  <a:pt x="297025" y="42120"/>
                  <a:pt x="297723" y="44215"/>
                </a:cubicBezTo>
                <a:lnTo>
                  <a:pt x="298142" y="44215"/>
                </a:lnTo>
                <a:cubicBezTo>
                  <a:pt x="298841" y="42120"/>
                  <a:pt x="299487" y="40007"/>
                  <a:pt x="300081" y="37877"/>
                </a:cubicBezTo>
                <a:cubicBezTo>
                  <a:pt x="300674" y="35746"/>
                  <a:pt x="301321" y="33668"/>
                  <a:pt x="302019" y="31642"/>
                </a:cubicBezTo>
                <a:lnTo>
                  <a:pt x="312811" y="1258"/>
                </a:lnTo>
                <a:lnTo>
                  <a:pt x="329575" y="1258"/>
                </a:lnTo>
                <a:lnTo>
                  <a:pt x="329575" y="69571"/>
                </a:lnTo>
                <a:lnTo>
                  <a:pt x="315535" y="69571"/>
                </a:lnTo>
                <a:lnTo>
                  <a:pt x="315535" y="44530"/>
                </a:lnTo>
                <a:cubicBezTo>
                  <a:pt x="315535" y="42853"/>
                  <a:pt x="315605" y="41002"/>
                  <a:pt x="315745" y="38977"/>
                </a:cubicBezTo>
                <a:cubicBezTo>
                  <a:pt x="315884" y="36951"/>
                  <a:pt x="316059" y="34908"/>
                  <a:pt x="316269" y="32847"/>
                </a:cubicBezTo>
                <a:cubicBezTo>
                  <a:pt x="316478" y="30787"/>
                  <a:pt x="316688" y="28761"/>
                  <a:pt x="316897" y="26770"/>
                </a:cubicBezTo>
                <a:cubicBezTo>
                  <a:pt x="317107" y="24780"/>
                  <a:pt x="317316" y="22946"/>
                  <a:pt x="317526" y="21270"/>
                </a:cubicBezTo>
                <a:lnTo>
                  <a:pt x="317107" y="21270"/>
                </a:lnTo>
                <a:lnTo>
                  <a:pt x="311554" y="37510"/>
                </a:lnTo>
                <a:lnTo>
                  <a:pt x="301810" y="63599"/>
                </a:lnTo>
                <a:lnTo>
                  <a:pt x="293323" y="63599"/>
                </a:lnTo>
                <a:lnTo>
                  <a:pt x="283579" y="37510"/>
                </a:lnTo>
                <a:lnTo>
                  <a:pt x="278130" y="21270"/>
                </a:lnTo>
                <a:lnTo>
                  <a:pt x="277711" y="21270"/>
                </a:lnTo>
                <a:cubicBezTo>
                  <a:pt x="277921" y="22946"/>
                  <a:pt x="278130" y="24780"/>
                  <a:pt x="278340" y="26770"/>
                </a:cubicBezTo>
                <a:cubicBezTo>
                  <a:pt x="278549" y="28761"/>
                  <a:pt x="278759" y="30787"/>
                  <a:pt x="278969" y="32847"/>
                </a:cubicBezTo>
                <a:cubicBezTo>
                  <a:pt x="279178" y="34908"/>
                  <a:pt x="279353" y="36951"/>
                  <a:pt x="279492" y="38977"/>
                </a:cubicBezTo>
                <a:cubicBezTo>
                  <a:pt x="279632" y="41002"/>
                  <a:pt x="279702" y="42853"/>
                  <a:pt x="279702" y="44530"/>
                </a:cubicBezTo>
                <a:lnTo>
                  <a:pt x="279702" y="69571"/>
                </a:lnTo>
                <a:lnTo>
                  <a:pt x="265872" y="69571"/>
                </a:lnTo>
                <a:close/>
                <a:moveTo>
                  <a:pt x="127073" y="1258"/>
                </a:moveTo>
                <a:lnTo>
                  <a:pt x="180090" y="1258"/>
                </a:lnTo>
                <a:lnTo>
                  <a:pt x="180090" y="14250"/>
                </a:lnTo>
                <a:lnTo>
                  <a:pt x="161335" y="14250"/>
                </a:lnTo>
                <a:lnTo>
                  <a:pt x="161335" y="69571"/>
                </a:lnTo>
                <a:lnTo>
                  <a:pt x="145828" y="69571"/>
                </a:lnTo>
                <a:lnTo>
                  <a:pt x="145828" y="14250"/>
                </a:lnTo>
                <a:lnTo>
                  <a:pt x="127073" y="14250"/>
                </a:lnTo>
                <a:close/>
                <a:moveTo>
                  <a:pt x="65428" y="1258"/>
                </a:moveTo>
                <a:lnTo>
                  <a:pt x="80934" y="1258"/>
                </a:lnTo>
                <a:lnTo>
                  <a:pt x="80934" y="39501"/>
                </a:lnTo>
                <a:cubicBezTo>
                  <a:pt x="80934" y="46206"/>
                  <a:pt x="81947" y="50886"/>
                  <a:pt x="83973" y="53540"/>
                </a:cubicBezTo>
                <a:cubicBezTo>
                  <a:pt x="85998" y="56195"/>
                  <a:pt x="88932" y="57522"/>
                  <a:pt x="92774" y="57522"/>
                </a:cubicBezTo>
                <a:cubicBezTo>
                  <a:pt x="96616" y="57522"/>
                  <a:pt x="99584" y="56195"/>
                  <a:pt x="101680" y="53540"/>
                </a:cubicBezTo>
                <a:cubicBezTo>
                  <a:pt x="103775" y="50886"/>
                  <a:pt x="104823" y="46206"/>
                  <a:pt x="104823" y="39501"/>
                </a:cubicBezTo>
                <a:lnTo>
                  <a:pt x="104823" y="1258"/>
                </a:lnTo>
                <a:lnTo>
                  <a:pt x="119701" y="1258"/>
                </a:lnTo>
                <a:lnTo>
                  <a:pt x="119701" y="37929"/>
                </a:lnTo>
                <a:cubicBezTo>
                  <a:pt x="119701" y="49384"/>
                  <a:pt x="117413" y="57731"/>
                  <a:pt x="112838" y="62970"/>
                </a:cubicBezTo>
                <a:cubicBezTo>
                  <a:pt x="108263" y="68209"/>
                  <a:pt x="101575" y="70828"/>
                  <a:pt x="92774" y="70828"/>
                </a:cubicBezTo>
                <a:cubicBezTo>
                  <a:pt x="83903" y="70828"/>
                  <a:pt x="77127" y="68209"/>
                  <a:pt x="72448" y="62970"/>
                </a:cubicBezTo>
                <a:cubicBezTo>
                  <a:pt x="67768" y="57731"/>
                  <a:pt x="65428" y="49384"/>
                  <a:pt x="65428" y="37929"/>
                </a:cubicBezTo>
                <a:close/>
                <a:moveTo>
                  <a:pt x="21375" y="1258"/>
                </a:moveTo>
                <a:lnTo>
                  <a:pt x="39920" y="1258"/>
                </a:lnTo>
                <a:lnTo>
                  <a:pt x="61294" y="69571"/>
                </a:lnTo>
                <a:lnTo>
                  <a:pt x="44949" y="69571"/>
                </a:lnTo>
                <a:lnTo>
                  <a:pt x="40758" y="53331"/>
                </a:lnTo>
                <a:lnTo>
                  <a:pt x="19908" y="53331"/>
                </a:lnTo>
                <a:lnTo>
                  <a:pt x="15717" y="69571"/>
                </a:lnTo>
                <a:lnTo>
                  <a:pt x="0" y="69571"/>
                </a:lnTo>
                <a:close/>
                <a:moveTo>
                  <a:pt x="1164803" y="0"/>
                </a:moveTo>
                <a:cubicBezTo>
                  <a:pt x="1168785" y="0"/>
                  <a:pt x="1172714" y="769"/>
                  <a:pt x="1176590" y="2305"/>
                </a:cubicBezTo>
                <a:cubicBezTo>
                  <a:pt x="1180467" y="3842"/>
                  <a:pt x="1183872" y="6077"/>
                  <a:pt x="1186806" y="9011"/>
                </a:cubicBezTo>
                <a:lnTo>
                  <a:pt x="1178948" y="18755"/>
                </a:lnTo>
                <a:cubicBezTo>
                  <a:pt x="1176712" y="17009"/>
                  <a:pt x="1174477" y="15664"/>
                  <a:pt x="1172242" y="14721"/>
                </a:cubicBezTo>
                <a:cubicBezTo>
                  <a:pt x="1170007" y="13778"/>
                  <a:pt x="1167527" y="13307"/>
                  <a:pt x="1164803" y="13307"/>
                </a:cubicBezTo>
                <a:cubicBezTo>
                  <a:pt x="1162149" y="13307"/>
                  <a:pt x="1160036" y="13848"/>
                  <a:pt x="1158464" y="14931"/>
                </a:cubicBezTo>
                <a:cubicBezTo>
                  <a:pt x="1156893" y="16014"/>
                  <a:pt x="1156107" y="17533"/>
                  <a:pt x="1156107" y="19489"/>
                </a:cubicBezTo>
                <a:cubicBezTo>
                  <a:pt x="1156107" y="20536"/>
                  <a:pt x="1156369" y="21427"/>
                  <a:pt x="1156893" y="22160"/>
                </a:cubicBezTo>
                <a:cubicBezTo>
                  <a:pt x="1157417" y="22894"/>
                  <a:pt x="1158150" y="23557"/>
                  <a:pt x="1159093" y="24151"/>
                </a:cubicBezTo>
                <a:cubicBezTo>
                  <a:pt x="1160036" y="24745"/>
                  <a:pt x="1161136" y="25304"/>
                  <a:pt x="1162393" y="25827"/>
                </a:cubicBezTo>
                <a:cubicBezTo>
                  <a:pt x="1163651" y="26351"/>
                  <a:pt x="1165013" y="26928"/>
                  <a:pt x="1166479" y="27556"/>
                </a:cubicBezTo>
                <a:lnTo>
                  <a:pt x="1175281" y="31119"/>
                </a:lnTo>
                <a:cubicBezTo>
                  <a:pt x="1179472" y="32795"/>
                  <a:pt x="1182772" y="35100"/>
                  <a:pt x="1185182" y="38034"/>
                </a:cubicBezTo>
                <a:cubicBezTo>
                  <a:pt x="1187592" y="40967"/>
                  <a:pt x="1188797" y="44844"/>
                  <a:pt x="1188797" y="49664"/>
                </a:cubicBezTo>
                <a:cubicBezTo>
                  <a:pt x="1188797" y="52528"/>
                  <a:pt x="1188220" y="55234"/>
                  <a:pt x="1187068" y="57784"/>
                </a:cubicBezTo>
                <a:cubicBezTo>
                  <a:pt x="1185915" y="60333"/>
                  <a:pt x="1184239" y="62569"/>
                  <a:pt x="1182039" y="64489"/>
                </a:cubicBezTo>
                <a:cubicBezTo>
                  <a:pt x="1179838" y="66410"/>
                  <a:pt x="1177132" y="67947"/>
                  <a:pt x="1173919" y="69100"/>
                </a:cubicBezTo>
                <a:cubicBezTo>
                  <a:pt x="1170705" y="70252"/>
                  <a:pt x="1167073" y="70828"/>
                  <a:pt x="1163022" y="70828"/>
                </a:cubicBezTo>
                <a:cubicBezTo>
                  <a:pt x="1158551" y="70828"/>
                  <a:pt x="1154099" y="70008"/>
                  <a:pt x="1149663" y="68366"/>
                </a:cubicBezTo>
                <a:cubicBezTo>
                  <a:pt x="1145228" y="66725"/>
                  <a:pt x="1141264" y="64262"/>
                  <a:pt x="1137771" y="60979"/>
                </a:cubicBezTo>
                <a:lnTo>
                  <a:pt x="1146572" y="50397"/>
                </a:lnTo>
                <a:cubicBezTo>
                  <a:pt x="1149017" y="52493"/>
                  <a:pt x="1151724" y="54204"/>
                  <a:pt x="1154692" y="55531"/>
                </a:cubicBezTo>
                <a:cubicBezTo>
                  <a:pt x="1157661" y="56858"/>
                  <a:pt x="1160577" y="57522"/>
                  <a:pt x="1163441" y="57522"/>
                </a:cubicBezTo>
                <a:cubicBezTo>
                  <a:pt x="1166654" y="57522"/>
                  <a:pt x="1169046" y="56928"/>
                  <a:pt x="1170618" y="55741"/>
                </a:cubicBezTo>
                <a:cubicBezTo>
                  <a:pt x="1172190" y="54553"/>
                  <a:pt x="1172976" y="52947"/>
                  <a:pt x="1172976" y="50921"/>
                </a:cubicBezTo>
                <a:cubicBezTo>
                  <a:pt x="1172976" y="49873"/>
                  <a:pt x="1172749" y="48965"/>
                  <a:pt x="1172295" y="48197"/>
                </a:cubicBezTo>
                <a:cubicBezTo>
                  <a:pt x="1171840" y="47429"/>
                  <a:pt x="1171177" y="46748"/>
                  <a:pt x="1170304" y="46154"/>
                </a:cubicBezTo>
                <a:cubicBezTo>
                  <a:pt x="1169431" y="45560"/>
                  <a:pt x="1168383" y="45001"/>
                  <a:pt x="1167161" y="44477"/>
                </a:cubicBezTo>
                <a:cubicBezTo>
                  <a:pt x="1165938" y="43954"/>
                  <a:pt x="1164594" y="43377"/>
                  <a:pt x="1163127" y="42749"/>
                </a:cubicBezTo>
                <a:lnTo>
                  <a:pt x="1154221" y="38977"/>
                </a:lnTo>
                <a:cubicBezTo>
                  <a:pt x="1152475" y="38278"/>
                  <a:pt x="1150781" y="37370"/>
                  <a:pt x="1149139" y="36253"/>
                </a:cubicBezTo>
                <a:cubicBezTo>
                  <a:pt x="1147498" y="35135"/>
                  <a:pt x="1146031" y="33825"/>
                  <a:pt x="1144739" y="32324"/>
                </a:cubicBezTo>
                <a:cubicBezTo>
                  <a:pt x="1143446" y="30822"/>
                  <a:pt x="1142416" y="29075"/>
                  <a:pt x="1141648" y="27085"/>
                </a:cubicBezTo>
                <a:cubicBezTo>
                  <a:pt x="1140879" y="25094"/>
                  <a:pt x="1140495" y="22841"/>
                  <a:pt x="1140495" y="20327"/>
                </a:cubicBezTo>
                <a:cubicBezTo>
                  <a:pt x="1140495" y="17533"/>
                  <a:pt x="1141089" y="14896"/>
                  <a:pt x="1142276" y="12416"/>
                </a:cubicBezTo>
                <a:cubicBezTo>
                  <a:pt x="1143464" y="9937"/>
                  <a:pt x="1145140" y="7771"/>
                  <a:pt x="1147306" y="5920"/>
                </a:cubicBezTo>
                <a:cubicBezTo>
                  <a:pt x="1149471" y="4069"/>
                  <a:pt x="1152038" y="2620"/>
                  <a:pt x="1155007" y="1572"/>
                </a:cubicBezTo>
                <a:cubicBezTo>
                  <a:pt x="1157975" y="524"/>
                  <a:pt x="1161241" y="0"/>
                  <a:pt x="1164803" y="0"/>
                </a:cubicBezTo>
                <a:close/>
                <a:moveTo>
                  <a:pt x="1027062" y="0"/>
                </a:moveTo>
                <a:cubicBezTo>
                  <a:pt x="1031672" y="0"/>
                  <a:pt x="1035881" y="786"/>
                  <a:pt x="1039688" y="2358"/>
                </a:cubicBezTo>
                <a:cubicBezTo>
                  <a:pt x="1043494" y="3929"/>
                  <a:pt x="1046760" y="6217"/>
                  <a:pt x="1049484" y="9221"/>
                </a:cubicBezTo>
                <a:cubicBezTo>
                  <a:pt x="1052208" y="12224"/>
                  <a:pt x="1054321" y="15909"/>
                  <a:pt x="1055823" y="20274"/>
                </a:cubicBezTo>
                <a:cubicBezTo>
                  <a:pt x="1057325" y="24640"/>
                  <a:pt x="1058076" y="29582"/>
                  <a:pt x="1058076" y="35100"/>
                </a:cubicBezTo>
                <a:cubicBezTo>
                  <a:pt x="1058076" y="40688"/>
                  <a:pt x="1057325" y="45682"/>
                  <a:pt x="1055823" y="50083"/>
                </a:cubicBezTo>
                <a:cubicBezTo>
                  <a:pt x="1054321" y="54483"/>
                  <a:pt x="1052208" y="58220"/>
                  <a:pt x="1049484" y="61294"/>
                </a:cubicBezTo>
                <a:cubicBezTo>
                  <a:pt x="1046760" y="64367"/>
                  <a:pt x="1043494" y="66725"/>
                  <a:pt x="1039688" y="68366"/>
                </a:cubicBezTo>
                <a:cubicBezTo>
                  <a:pt x="1035881" y="70008"/>
                  <a:pt x="1031672" y="70828"/>
                  <a:pt x="1027062" y="70828"/>
                </a:cubicBezTo>
                <a:cubicBezTo>
                  <a:pt x="1022452" y="70828"/>
                  <a:pt x="1018244" y="70008"/>
                  <a:pt x="1014437" y="68366"/>
                </a:cubicBezTo>
                <a:cubicBezTo>
                  <a:pt x="1010630" y="66725"/>
                  <a:pt x="1007364" y="64367"/>
                  <a:pt x="1004640" y="61294"/>
                </a:cubicBezTo>
                <a:cubicBezTo>
                  <a:pt x="1001916" y="58220"/>
                  <a:pt x="999803" y="54483"/>
                  <a:pt x="998301" y="50083"/>
                </a:cubicBezTo>
                <a:cubicBezTo>
                  <a:pt x="996800" y="45682"/>
                  <a:pt x="996049" y="40688"/>
                  <a:pt x="996049" y="35100"/>
                </a:cubicBezTo>
                <a:cubicBezTo>
                  <a:pt x="996049" y="29512"/>
                  <a:pt x="996800" y="24535"/>
                  <a:pt x="998301" y="20170"/>
                </a:cubicBezTo>
                <a:cubicBezTo>
                  <a:pt x="999803" y="15804"/>
                  <a:pt x="1001916" y="12137"/>
                  <a:pt x="1004640" y="9168"/>
                </a:cubicBezTo>
                <a:cubicBezTo>
                  <a:pt x="1007364" y="6200"/>
                  <a:pt x="1010630" y="3929"/>
                  <a:pt x="1014437" y="2358"/>
                </a:cubicBezTo>
                <a:cubicBezTo>
                  <a:pt x="1018244" y="786"/>
                  <a:pt x="1022452" y="0"/>
                  <a:pt x="1027062" y="0"/>
                </a:cubicBezTo>
                <a:close/>
                <a:moveTo>
                  <a:pt x="741312" y="0"/>
                </a:moveTo>
                <a:cubicBezTo>
                  <a:pt x="745922" y="0"/>
                  <a:pt x="750131" y="786"/>
                  <a:pt x="753938" y="2358"/>
                </a:cubicBezTo>
                <a:cubicBezTo>
                  <a:pt x="757744" y="3929"/>
                  <a:pt x="761010" y="6217"/>
                  <a:pt x="763734" y="9221"/>
                </a:cubicBezTo>
                <a:cubicBezTo>
                  <a:pt x="766458" y="12224"/>
                  <a:pt x="768571" y="15909"/>
                  <a:pt x="770073" y="20274"/>
                </a:cubicBezTo>
                <a:cubicBezTo>
                  <a:pt x="771575" y="24640"/>
                  <a:pt x="772326" y="29582"/>
                  <a:pt x="772326" y="35100"/>
                </a:cubicBezTo>
                <a:cubicBezTo>
                  <a:pt x="772326" y="40688"/>
                  <a:pt x="771575" y="45682"/>
                  <a:pt x="770073" y="50083"/>
                </a:cubicBezTo>
                <a:cubicBezTo>
                  <a:pt x="768571" y="54483"/>
                  <a:pt x="766458" y="58220"/>
                  <a:pt x="763734" y="61294"/>
                </a:cubicBezTo>
                <a:cubicBezTo>
                  <a:pt x="761010" y="64367"/>
                  <a:pt x="757744" y="66725"/>
                  <a:pt x="753938" y="68366"/>
                </a:cubicBezTo>
                <a:cubicBezTo>
                  <a:pt x="750131" y="70008"/>
                  <a:pt x="745922" y="70828"/>
                  <a:pt x="741312" y="70828"/>
                </a:cubicBezTo>
                <a:cubicBezTo>
                  <a:pt x="736702" y="70828"/>
                  <a:pt x="732494" y="70008"/>
                  <a:pt x="728687" y="68366"/>
                </a:cubicBezTo>
                <a:cubicBezTo>
                  <a:pt x="724880" y="66725"/>
                  <a:pt x="721614" y="64367"/>
                  <a:pt x="718890" y="61294"/>
                </a:cubicBezTo>
                <a:cubicBezTo>
                  <a:pt x="716166" y="58220"/>
                  <a:pt x="714053" y="54483"/>
                  <a:pt x="712551" y="50083"/>
                </a:cubicBezTo>
                <a:cubicBezTo>
                  <a:pt x="711050" y="45682"/>
                  <a:pt x="710299" y="40688"/>
                  <a:pt x="710299" y="35100"/>
                </a:cubicBezTo>
                <a:cubicBezTo>
                  <a:pt x="710299" y="29512"/>
                  <a:pt x="711050" y="24535"/>
                  <a:pt x="712551" y="20170"/>
                </a:cubicBezTo>
                <a:cubicBezTo>
                  <a:pt x="714053" y="15804"/>
                  <a:pt x="716166" y="12137"/>
                  <a:pt x="718890" y="9168"/>
                </a:cubicBezTo>
                <a:cubicBezTo>
                  <a:pt x="721614" y="6200"/>
                  <a:pt x="724880" y="3929"/>
                  <a:pt x="728687" y="2358"/>
                </a:cubicBezTo>
                <a:cubicBezTo>
                  <a:pt x="732494" y="786"/>
                  <a:pt x="736702" y="0"/>
                  <a:pt x="741312" y="0"/>
                </a:cubicBezTo>
                <a:close/>
                <a:moveTo>
                  <a:pt x="679028" y="0"/>
                </a:moveTo>
                <a:cubicBezTo>
                  <a:pt x="683010" y="0"/>
                  <a:pt x="686939" y="769"/>
                  <a:pt x="690815" y="2305"/>
                </a:cubicBezTo>
                <a:cubicBezTo>
                  <a:pt x="694692" y="3842"/>
                  <a:pt x="698097" y="6077"/>
                  <a:pt x="701031" y="9011"/>
                </a:cubicBezTo>
                <a:lnTo>
                  <a:pt x="693173" y="18755"/>
                </a:lnTo>
                <a:cubicBezTo>
                  <a:pt x="690938" y="17009"/>
                  <a:pt x="688702" y="15664"/>
                  <a:pt x="686467" y="14721"/>
                </a:cubicBezTo>
                <a:cubicBezTo>
                  <a:pt x="684232" y="13778"/>
                  <a:pt x="681752" y="13307"/>
                  <a:pt x="679028" y="13307"/>
                </a:cubicBezTo>
                <a:cubicBezTo>
                  <a:pt x="676374" y="13307"/>
                  <a:pt x="674261" y="13848"/>
                  <a:pt x="672689" y="14931"/>
                </a:cubicBezTo>
                <a:cubicBezTo>
                  <a:pt x="671118" y="16014"/>
                  <a:pt x="670332" y="17533"/>
                  <a:pt x="670332" y="19489"/>
                </a:cubicBezTo>
                <a:cubicBezTo>
                  <a:pt x="670332" y="20536"/>
                  <a:pt x="670594" y="21427"/>
                  <a:pt x="671118" y="22160"/>
                </a:cubicBezTo>
                <a:cubicBezTo>
                  <a:pt x="671642" y="22894"/>
                  <a:pt x="672375" y="23557"/>
                  <a:pt x="673318" y="24151"/>
                </a:cubicBezTo>
                <a:cubicBezTo>
                  <a:pt x="674261" y="24745"/>
                  <a:pt x="675361" y="25304"/>
                  <a:pt x="676618" y="25827"/>
                </a:cubicBezTo>
                <a:cubicBezTo>
                  <a:pt x="677876" y="26351"/>
                  <a:pt x="679238" y="26928"/>
                  <a:pt x="680705" y="27556"/>
                </a:cubicBezTo>
                <a:lnTo>
                  <a:pt x="689506" y="31119"/>
                </a:lnTo>
                <a:cubicBezTo>
                  <a:pt x="693697" y="32795"/>
                  <a:pt x="696997" y="35100"/>
                  <a:pt x="699407" y="38034"/>
                </a:cubicBezTo>
                <a:cubicBezTo>
                  <a:pt x="701817" y="40967"/>
                  <a:pt x="703022" y="44844"/>
                  <a:pt x="703022" y="49664"/>
                </a:cubicBezTo>
                <a:cubicBezTo>
                  <a:pt x="703022" y="52528"/>
                  <a:pt x="702445" y="55234"/>
                  <a:pt x="701293" y="57784"/>
                </a:cubicBezTo>
                <a:cubicBezTo>
                  <a:pt x="700140" y="60333"/>
                  <a:pt x="698464" y="62569"/>
                  <a:pt x="696264" y="64489"/>
                </a:cubicBezTo>
                <a:cubicBezTo>
                  <a:pt x="694063" y="66410"/>
                  <a:pt x="691357" y="67947"/>
                  <a:pt x="688144" y="69100"/>
                </a:cubicBezTo>
                <a:cubicBezTo>
                  <a:pt x="684930" y="70252"/>
                  <a:pt x="681298" y="70828"/>
                  <a:pt x="677247" y="70828"/>
                </a:cubicBezTo>
                <a:cubicBezTo>
                  <a:pt x="672777" y="70828"/>
                  <a:pt x="668324" y="70008"/>
                  <a:pt x="663888" y="68366"/>
                </a:cubicBezTo>
                <a:cubicBezTo>
                  <a:pt x="659453" y="66725"/>
                  <a:pt x="655489" y="64262"/>
                  <a:pt x="651996" y="60979"/>
                </a:cubicBezTo>
                <a:lnTo>
                  <a:pt x="660797" y="50397"/>
                </a:lnTo>
                <a:cubicBezTo>
                  <a:pt x="663242" y="52493"/>
                  <a:pt x="665949" y="54204"/>
                  <a:pt x="668917" y="55531"/>
                </a:cubicBezTo>
                <a:cubicBezTo>
                  <a:pt x="671886" y="56858"/>
                  <a:pt x="674802" y="57522"/>
                  <a:pt x="677666" y="57522"/>
                </a:cubicBezTo>
                <a:cubicBezTo>
                  <a:pt x="680879" y="57522"/>
                  <a:pt x="683272" y="56928"/>
                  <a:pt x="684843" y="55741"/>
                </a:cubicBezTo>
                <a:cubicBezTo>
                  <a:pt x="686415" y="54553"/>
                  <a:pt x="687201" y="52947"/>
                  <a:pt x="687201" y="50921"/>
                </a:cubicBezTo>
                <a:cubicBezTo>
                  <a:pt x="687201" y="49873"/>
                  <a:pt x="686974" y="48965"/>
                  <a:pt x="686520" y="48197"/>
                </a:cubicBezTo>
                <a:cubicBezTo>
                  <a:pt x="686066" y="47429"/>
                  <a:pt x="685402" y="46748"/>
                  <a:pt x="684529" y="46154"/>
                </a:cubicBezTo>
                <a:cubicBezTo>
                  <a:pt x="683656" y="45560"/>
                  <a:pt x="682608" y="45001"/>
                  <a:pt x="681386" y="44477"/>
                </a:cubicBezTo>
                <a:cubicBezTo>
                  <a:pt x="680163" y="43954"/>
                  <a:pt x="678819" y="43377"/>
                  <a:pt x="677352" y="42749"/>
                </a:cubicBezTo>
                <a:lnTo>
                  <a:pt x="668446" y="38977"/>
                </a:lnTo>
                <a:cubicBezTo>
                  <a:pt x="666700" y="38278"/>
                  <a:pt x="665006" y="37370"/>
                  <a:pt x="663364" y="36253"/>
                </a:cubicBezTo>
                <a:cubicBezTo>
                  <a:pt x="661723" y="35135"/>
                  <a:pt x="660256" y="33825"/>
                  <a:pt x="658964" y="32324"/>
                </a:cubicBezTo>
                <a:cubicBezTo>
                  <a:pt x="657672" y="30822"/>
                  <a:pt x="656641" y="29075"/>
                  <a:pt x="655873" y="27085"/>
                </a:cubicBezTo>
                <a:cubicBezTo>
                  <a:pt x="655104" y="25094"/>
                  <a:pt x="654720" y="22841"/>
                  <a:pt x="654720" y="20327"/>
                </a:cubicBezTo>
                <a:cubicBezTo>
                  <a:pt x="654720" y="17533"/>
                  <a:pt x="655314" y="14896"/>
                  <a:pt x="656502" y="12416"/>
                </a:cubicBezTo>
                <a:cubicBezTo>
                  <a:pt x="657689" y="9937"/>
                  <a:pt x="659365" y="7771"/>
                  <a:pt x="661531" y="5920"/>
                </a:cubicBezTo>
                <a:cubicBezTo>
                  <a:pt x="663696" y="4069"/>
                  <a:pt x="666263" y="2620"/>
                  <a:pt x="669232" y="1572"/>
                </a:cubicBezTo>
                <a:cubicBezTo>
                  <a:pt x="672200" y="524"/>
                  <a:pt x="675466" y="0"/>
                  <a:pt x="679028" y="0"/>
                </a:cubicBezTo>
                <a:close/>
                <a:moveTo>
                  <a:pt x="369837" y="0"/>
                </a:moveTo>
                <a:cubicBezTo>
                  <a:pt x="374447" y="0"/>
                  <a:pt x="378656" y="786"/>
                  <a:pt x="382462" y="2358"/>
                </a:cubicBezTo>
                <a:cubicBezTo>
                  <a:pt x="386269" y="3929"/>
                  <a:pt x="389535" y="6217"/>
                  <a:pt x="392259" y="9221"/>
                </a:cubicBezTo>
                <a:cubicBezTo>
                  <a:pt x="394983" y="12224"/>
                  <a:pt x="397096" y="15909"/>
                  <a:pt x="398598" y="20274"/>
                </a:cubicBezTo>
                <a:cubicBezTo>
                  <a:pt x="400100" y="24640"/>
                  <a:pt x="400850" y="29582"/>
                  <a:pt x="400850" y="35100"/>
                </a:cubicBezTo>
                <a:cubicBezTo>
                  <a:pt x="400850" y="40688"/>
                  <a:pt x="400100" y="45682"/>
                  <a:pt x="398598" y="50083"/>
                </a:cubicBezTo>
                <a:cubicBezTo>
                  <a:pt x="397096" y="54483"/>
                  <a:pt x="394983" y="58220"/>
                  <a:pt x="392259" y="61294"/>
                </a:cubicBezTo>
                <a:cubicBezTo>
                  <a:pt x="389535" y="64367"/>
                  <a:pt x="386269" y="66725"/>
                  <a:pt x="382462" y="68366"/>
                </a:cubicBezTo>
                <a:cubicBezTo>
                  <a:pt x="378656" y="70008"/>
                  <a:pt x="374447" y="70828"/>
                  <a:pt x="369837" y="70828"/>
                </a:cubicBezTo>
                <a:cubicBezTo>
                  <a:pt x="365227" y="70828"/>
                  <a:pt x="361019" y="70008"/>
                  <a:pt x="357212" y="68366"/>
                </a:cubicBezTo>
                <a:cubicBezTo>
                  <a:pt x="353405" y="66725"/>
                  <a:pt x="350139" y="64367"/>
                  <a:pt x="347415" y="61294"/>
                </a:cubicBezTo>
                <a:cubicBezTo>
                  <a:pt x="344691" y="58220"/>
                  <a:pt x="342578" y="54483"/>
                  <a:pt x="341076" y="50083"/>
                </a:cubicBezTo>
                <a:cubicBezTo>
                  <a:pt x="339575" y="45682"/>
                  <a:pt x="338824" y="40688"/>
                  <a:pt x="338824" y="35100"/>
                </a:cubicBezTo>
                <a:cubicBezTo>
                  <a:pt x="338824" y="29512"/>
                  <a:pt x="339575" y="24535"/>
                  <a:pt x="341076" y="20170"/>
                </a:cubicBezTo>
                <a:cubicBezTo>
                  <a:pt x="342578" y="15804"/>
                  <a:pt x="344691" y="12137"/>
                  <a:pt x="347415" y="9168"/>
                </a:cubicBezTo>
                <a:cubicBezTo>
                  <a:pt x="350139" y="6200"/>
                  <a:pt x="353405" y="3929"/>
                  <a:pt x="357212" y="2358"/>
                </a:cubicBezTo>
                <a:cubicBezTo>
                  <a:pt x="361019" y="786"/>
                  <a:pt x="365227" y="0"/>
                  <a:pt x="369837" y="0"/>
                </a:cubicBezTo>
                <a:close/>
                <a:moveTo>
                  <a:pt x="217437" y="0"/>
                </a:moveTo>
                <a:cubicBezTo>
                  <a:pt x="222047" y="0"/>
                  <a:pt x="226256" y="786"/>
                  <a:pt x="230062" y="2358"/>
                </a:cubicBezTo>
                <a:cubicBezTo>
                  <a:pt x="233869" y="3929"/>
                  <a:pt x="237135" y="6217"/>
                  <a:pt x="239859" y="9221"/>
                </a:cubicBezTo>
                <a:cubicBezTo>
                  <a:pt x="242583" y="12224"/>
                  <a:pt x="244696" y="15909"/>
                  <a:pt x="246198" y="20274"/>
                </a:cubicBezTo>
                <a:cubicBezTo>
                  <a:pt x="247700" y="24640"/>
                  <a:pt x="248450" y="29582"/>
                  <a:pt x="248450" y="35100"/>
                </a:cubicBezTo>
                <a:cubicBezTo>
                  <a:pt x="248450" y="40688"/>
                  <a:pt x="247700" y="45682"/>
                  <a:pt x="246198" y="50083"/>
                </a:cubicBezTo>
                <a:cubicBezTo>
                  <a:pt x="244696" y="54483"/>
                  <a:pt x="242583" y="58220"/>
                  <a:pt x="239859" y="61294"/>
                </a:cubicBezTo>
                <a:cubicBezTo>
                  <a:pt x="237135" y="64367"/>
                  <a:pt x="233869" y="66725"/>
                  <a:pt x="230062" y="68366"/>
                </a:cubicBezTo>
                <a:cubicBezTo>
                  <a:pt x="226256" y="70008"/>
                  <a:pt x="222047" y="70828"/>
                  <a:pt x="217437" y="70828"/>
                </a:cubicBezTo>
                <a:cubicBezTo>
                  <a:pt x="212827" y="70828"/>
                  <a:pt x="208619" y="70008"/>
                  <a:pt x="204812" y="68366"/>
                </a:cubicBezTo>
                <a:cubicBezTo>
                  <a:pt x="201005" y="66725"/>
                  <a:pt x="197739" y="64367"/>
                  <a:pt x="195015" y="61294"/>
                </a:cubicBezTo>
                <a:cubicBezTo>
                  <a:pt x="192291" y="58220"/>
                  <a:pt x="190178" y="54483"/>
                  <a:pt x="188676" y="50083"/>
                </a:cubicBezTo>
                <a:cubicBezTo>
                  <a:pt x="187175" y="45682"/>
                  <a:pt x="186424" y="40688"/>
                  <a:pt x="186424" y="35100"/>
                </a:cubicBezTo>
                <a:cubicBezTo>
                  <a:pt x="186424" y="29512"/>
                  <a:pt x="187175" y="24535"/>
                  <a:pt x="188676" y="20170"/>
                </a:cubicBezTo>
                <a:cubicBezTo>
                  <a:pt x="190178" y="15804"/>
                  <a:pt x="192291" y="12137"/>
                  <a:pt x="195015" y="9168"/>
                </a:cubicBezTo>
                <a:cubicBezTo>
                  <a:pt x="197739" y="6200"/>
                  <a:pt x="201005" y="3929"/>
                  <a:pt x="204812" y="2358"/>
                </a:cubicBezTo>
                <a:cubicBezTo>
                  <a:pt x="208619" y="786"/>
                  <a:pt x="212827" y="0"/>
                  <a:pt x="21743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588">
              <a:lnSpc>
                <a:spcPct val="110000"/>
              </a:lnSpc>
              <a:buSzPct val="100000"/>
            </a:pPr>
            <a:endParaRPr lang="en-US" sz="800" b="0" i="0" dirty="0">
              <a:solidFill>
                <a:schemeClr val="bg1"/>
              </a:solidFill>
              <a:latin typeface="Calibri" panose="020F0502020204030204" pitchFamily="34" charset="0"/>
              <a:ea typeface="Source Sans Pro" panose="020B0503030403020204" pitchFamily="34" charset="0"/>
            </a:endParaRPr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08E9E3EF-1E30-F04C-B10F-2FF1F703591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704218" y="4802895"/>
            <a:ext cx="225721" cy="231822"/>
          </a:xfrm>
          <a:prstGeom prst="rect">
            <a:avLst/>
          </a:prstGeom>
        </p:spPr>
      </p:pic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83AFEE5C-7B79-BC45-970F-2E94DE4203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8599" y="4856180"/>
            <a:ext cx="2464837" cy="287320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>
              <a:defRPr lang="en-US" smtClean="0">
                <a:cs typeface="Arial" panose="020B0604020202020204" pitchFamily="34" charset="0"/>
              </a:defRPr>
            </a:lvl1pPr>
          </a:lstStyle>
          <a:p>
            <a:pPr marL="1588">
              <a:lnSpc>
                <a:spcPct val="110000"/>
              </a:lnSpc>
              <a:buSzPct val="100000"/>
            </a:pPr>
            <a:r>
              <a:rPr lang="en-US" dirty="0"/>
              <a:t>©</a:t>
            </a:r>
            <a:fld id="{886DFA8C-4BA5-4A04-89B9-B4EF72677BAC}" type="datetimeyyyy">
              <a:rPr lang="en-US" smtClean="0"/>
              <a:pPr marL="1588">
                <a:lnSpc>
                  <a:spcPct val="110000"/>
                </a:lnSpc>
                <a:buSzPct val="100000"/>
              </a:pPr>
              <a:t>2026</a:t>
            </a:fld>
            <a:r>
              <a:rPr dirty="0"/>
              <a:t> Power Integrations, Inc.  |  </a:t>
            </a:r>
            <a:r>
              <a:rPr dirty="0" err="1"/>
              <a:t>power.com</a:t>
            </a:r>
            <a:r>
              <a:rPr dirty="0"/>
              <a:t>  |  CONFIDENTIAL</a:t>
            </a:r>
          </a:p>
        </p:txBody>
      </p:sp>
    </p:spTree>
    <p:extLst>
      <p:ext uri="{BB962C8B-B14F-4D97-AF65-F5344CB8AC3E}">
        <p14:creationId xmlns:p14="http://schemas.microsoft.com/office/powerpoint/2010/main" val="1459753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End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8F624CB1-15A8-9D48-9C42-CE72BAB20A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28858" y="2131358"/>
            <a:ext cx="2286284" cy="783605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91E707C-BCA2-8549-AE08-E65309C11828}"/>
              </a:ext>
            </a:extLst>
          </p:cNvPr>
          <p:cNvSpPr/>
          <p:nvPr userDrawn="1"/>
        </p:nvSpPr>
        <p:spPr>
          <a:xfrm>
            <a:off x="0" y="5100964"/>
            <a:ext cx="9144000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064918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ptional Title Slide - 1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355D5E2D-FF73-B948-9B27-6C12C2EA65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 b="6868"/>
          <a:stretch/>
        </p:blipFill>
        <p:spPr>
          <a:xfrm>
            <a:off x="0" y="1166318"/>
            <a:ext cx="9144000" cy="1938831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E7D56B7F-F6E9-E849-BC4D-3501221D911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89991" y="348277"/>
            <a:ext cx="1643417" cy="563268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AABC1BE9-42D0-ED4A-976A-E9530EF9D556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263537" y="401913"/>
            <a:ext cx="1490472" cy="200963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4BA3BE55-0746-0B40-B965-9BA5844BD0D4}"/>
              </a:ext>
            </a:extLst>
          </p:cNvPr>
          <p:cNvSpPr/>
          <p:nvPr userDrawn="1"/>
        </p:nvSpPr>
        <p:spPr>
          <a:xfrm>
            <a:off x="0" y="5102033"/>
            <a:ext cx="9144000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b="0" i="0" dirty="0">
              <a:latin typeface="Arial" panose="020B0604020202020204" pitchFamily="34" charset="0"/>
            </a:endParaRPr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457201" y="3242904"/>
            <a:ext cx="8296808" cy="713708"/>
          </a:xfrm>
          <a:prstGeom prst="rect">
            <a:avLst/>
          </a:prstGeom>
        </p:spPr>
        <p:txBody>
          <a:bodyPr vert="horz" lIns="0" tIns="45720" rIns="0" bIns="0" rtlCol="0" anchor="b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2800" b="1" i="0">
                <a:solidFill>
                  <a:schemeClr val="accent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Subtitle 2"/>
          <p:cNvSpPr>
            <a:spLocks noGrp="1"/>
          </p:cNvSpPr>
          <p:nvPr>
            <p:ph type="subTitle" idx="1"/>
          </p:nvPr>
        </p:nvSpPr>
        <p:spPr>
          <a:xfrm>
            <a:off x="457201" y="3960864"/>
            <a:ext cx="8296807" cy="654727"/>
          </a:xfrm>
        </p:spPr>
        <p:txBody>
          <a:bodyPr lIns="0" rIns="0" anchor="t"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 sz="2000" b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5020D156-A00A-2E44-BAA0-AE7BF58E7C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00800" y="4856180"/>
            <a:ext cx="2353209" cy="287320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700" b="0">
                <a:solidFill>
                  <a:schemeClr val="bg1"/>
                </a:solidFill>
                <a:latin typeface="+mn-lt"/>
              </a:defRPr>
            </a:lvl1pPr>
          </a:lstStyle>
          <a:p>
            <a:pPr marL="1588">
              <a:lnSpc>
                <a:spcPct val="110000"/>
              </a:lnSpc>
              <a:buSzPct val="100000"/>
            </a:pPr>
            <a:r>
              <a:rPr lang="en-US">
                <a:cs typeface="Arial" panose="020B0604020202020204" pitchFamily="34" charset="0"/>
              </a:rPr>
              <a:t>©</a:t>
            </a:r>
            <a:fld id="{886DFA8C-4BA5-4A04-89B9-B4EF72677BAC}" type="datetimeyyyy">
              <a:rPr lang="en-US" smtClean="0">
                <a:cs typeface="Arial" panose="020B0604020202020204" pitchFamily="34" charset="0"/>
              </a:rPr>
              <a:pPr marL="1588">
                <a:lnSpc>
                  <a:spcPct val="110000"/>
                </a:lnSpc>
                <a:buSzPct val="100000"/>
              </a:pPr>
              <a:t>2026</a:t>
            </a:fld>
            <a:r>
              <a:rPr lang="en-US">
                <a:cs typeface="Arial" panose="020B0604020202020204" pitchFamily="34" charset="0"/>
              </a:rPr>
              <a:t> Power Integrations, Inc.  |  power.com  |  CONFIDENTIAL</a:t>
            </a:r>
            <a:endParaRPr lang="en-US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75140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732" userDrawn="1">
          <p15:clr>
            <a:srgbClr val="FBAE40"/>
          </p15:clr>
        </p15:guide>
        <p15:guide id="2" orient="horz" pos="1956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ptional Title Slide - 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sky, outdoor, water, pier&#10;&#10;Description automatically generated">
            <a:extLst>
              <a:ext uri="{FF2B5EF4-FFF2-40B4-BE49-F238E27FC236}">
                <a16:creationId xmlns:a16="http://schemas.microsoft.com/office/drawing/2014/main" id="{660C9BC7-DBDB-8B46-9A63-83C60FB6AF3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322"/>
          <a:stretch/>
        </p:blipFill>
        <p:spPr>
          <a:xfrm>
            <a:off x="0" y="1167318"/>
            <a:ext cx="9144000" cy="1937831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E7D56B7F-F6E9-E849-BC4D-3501221D911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89991" y="348277"/>
            <a:ext cx="1643417" cy="563268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AABC1BE9-42D0-ED4A-976A-E9530EF9D556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263537" y="401913"/>
            <a:ext cx="1490472" cy="200963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4BA3BE55-0746-0B40-B965-9BA5844BD0D4}"/>
              </a:ext>
            </a:extLst>
          </p:cNvPr>
          <p:cNvSpPr/>
          <p:nvPr userDrawn="1"/>
        </p:nvSpPr>
        <p:spPr>
          <a:xfrm>
            <a:off x="0" y="5102033"/>
            <a:ext cx="9144000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b="0" i="0" dirty="0">
              <a:latin typeface="Arial" panose="020B0604020202020204" pitchFamily="34" charset="0"/>
            </a:endParaRP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17F6851C-F1E8-42D0-8774-CB838CE8F4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1" y="3242904"/>
            <a:ext cx="8296808" cy="713708"/>
          </a:xfrm>
          <a:prstGeom prst="rect">
            <a:avLst/>
          </a:prstGeom>
        </p:spPr>
        <p:txBody>
          <a:bodyPr vert="horz" lIns="0" tIns="45720" rIns="0" bIns="0" rtlCol="0" anchor="b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2800" b="1" i="0">
                <a:solidFill>
                  <a:schemeClr val="accent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7764195B-6C6A-4C53-A31D-EFDDFD7CA5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7201" y="3960864"/>
            <a:ext cx="8296807" cy="654727"/>
          </a:xfrm>
        </p:spPr>
        <p:txBody>
          <a:bodyPr lIns="0" rIns="0" anchor="t"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 sz="2000" b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2" name="Footer Placeholder 4">
            <a:extLst>
              <a:ext uri="{FF2B5EF4-FFF2-40B4-BE49-F238E27FC236}">
                <a16:creationId xmlns:a16="http://schemas.microsoft.com/office/drawing/2014/main" id="{FB26E107-EC66-430B-8226-844F9F3BC4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00800" y="4856180"/>
            <a:ext cx="2353209" cy="287320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700" b="0">
                <a:solidFill>
                  <a:schemeClr val="bg1"/>
                </a:solidFill>
                <a:latin typeface="+mn-lt"/>
              </a:defRPr>
            </a:lvl1pPr>
          </a:lstStyle>
          <a:p>
            <a:pPr marL="1588">
              <a:lnSpc>
                <a:spcPct val="110000"/>
              </a:lnSpc>
              <a:buSzPct val="100000"/>
            </a:pPr>
            <a:r>
              <a:rPr lang="en-US">
                <a:cs typeface="Arial" panose="020B0604020202020204" pitchFamily="34" charset="0"/>
              </a:rPr>
              <a:t>©</a:t>
            </a:r>
            <a:fld id="{886DFA8C-4BA5-4A04-89B9-B4EF72677BAC}" type="datetimeyyyy">
              <a:rPr lang="en-US" smtClean="0">
                <a:cs typeface="Arial" panose="020B0604020202020204" pitchFamily="34" charset="0"/>
              </a:rPr>
              <a:pPr marL="1588">
                <a:lnSpc>
                  <a:spcPct val="110000"/>
                </a:lnSpc>
                <a:buSzPct val="100000"/>
              </a:pPr>
              <a:t>2026</a:t>
            </a:fld>
            <a:r>
              <a:rPr lang="en-US">
                <a:cs typeface="Arial" panose="020B0604020202020204" pitchFamily="34" charset="0"/>
              </a:rPr>
              <a:t> Power Integrations, Inc.  |  power.com  |  CONFIDENTIAL</a:t>
            </a:r>
            <a:endParaRPr lang="en-US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01021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732" userDrawn="1">
          <p15:clr>
            <a:srgbClr val="FBAE40"/>
          </p15:clr>
        </p15:guide>
        <p15:guide id="2" orient="horz" pos="1956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C-DC 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indoor, table, desk&#10;&#10;Description automatically generated">
            <a:extLst>
              <a:ext uri="{FF2B5EF4-FFF2-40B4-BE49-F238E27FC236}">
                <a16:creationId xmlns:a16="http://schemas.microsoft.com/office/drawing/2014/main" id="{8FFB819F-F146-CD48-A7A5-95AF5D50C53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4400"/>
            <a:ext cx="9144000" cy="1940750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E7D56B7F-F6E9-E849-BC4D-3501221D911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89991" y="348277"/>
            <a:ext cx="1643417" cy="563268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4BA3BE55-0746-0B40-B965-9BA5844BD0D4}"/>
              </a:ext>
            </a:extLst>
          </p:cNvPr>
          <p:cNvSpPr/>
          <p:nvPr userDrawn="1"/>
        </p:nvSpPr>
        <p:spPr>
          <a:xfrm>
            <a:off x="0" y="5102033"/>
            <a:ext cx="9144000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b="0" i="0" dirty="0">
              <a:latin typeface="Arial" panose="020B0604020202020204" pitchFamily="34" charset="0"/>
            </a:endParaRPr>
          </a:p>
        </p:txBody>
      </p:sp>
      <p:pic>
        <p:nvPicPr>
          <p:cNvPr id="21" name="Graphic 20">
            <a:extLst>
              <a:ext uri="{FF2B5EF4-FFF2-40B4-BE49-F238E27FC236}">
                <a16:creationId xmlns:a16="http://schemas.microsoft.com/office/drawing/2014/main" id="{2772C9CF-AE13-E54E-991A-FF93A119CBF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r="81865"/>
          <a:stretch/>
        </p:blipFill>
        <p:spPr>
          <a:xfrm>
            <a:off x="7093458" y="401913"/>
            <a:ext cx="270302" cy="200963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728D60DB-FD31-AA47-985E-9A643B5790B4}"/>
              </a:ext>
            </a:extLst>
          </p:cNvPr>
          <p:cNvSpPr txBox="1"/>
          <p:nvPr userDrawn="1"/>
        </p:nvSpPr>
        <p:spPr>
          <a:xfrm>
            <a:off x="7331163" y="483217"/>
            <a:ext cx="900436" cy="70828"/>
          </a:xfrm>
          <a:custGeom>
            <a:avLst/>
            <a:gdLst/>
            <a:ahLst/>
            <a:cxnLst/>
            <a:rect l="l" t="t" r="r" b="b"/>
            <a:pathLst>
              <a:path w="900436" h="70828">
                <a:moveTo>
                  <a:pt x="119434" y="37615"/>
                </a:moveTo>
                <a:lnTo>
                  <a:pt x="145208" y="37615"/>
                </a:lnTo>
                <a:lnTo>
                  <a:pt x="145208" y="48511"/>
                </a:lnTo>
                <a:lnTo>
                  <a:pt x="119434" y="48511"/>
                </a:lnTo>
                <a:close/>
                <a:moveTo>
                  <a:pt x="176498" y="13726"/>
                </a:moveTo>
                <a:lnTo>
                  <a:pt x="176498" y="57103"/>
                </a:lnTo>
                <a:lnTo>
                  <a:pt x="179432" y="57103"/>
                </a:lnTo>
                <a:cubicBezTo>
                  <a:pt x="182365" y="57103"/>
                  <a:pt x="185020" y="56719"/>
                  <a:pt x="187394" y="55950"/>
                </a:cubicBezTo>
                <a:cubicBezTo>
                  <a:pt x="189769" y="55182"/>
                  <a:pt x="191795" y="53942"/>
                  <a:pt x="193471" y="52231"/>
                </a:cubicBezTo>
                <a:cubicBezTo>
                  <a:pt x="195148" y="50519"/>
                  <a:pt x="196457" y="48267"/>
                  <a:pt x="197400" y="45473"/>
                </a:cubicBezTo>
                <a:cubicBezTo>
                  <a:pt x="198343" y="42679"/>
                  <a:pt x="198815" y="39221"/>
                  <a:pt x="198815" y="35100"/>
                </a:cubicBezTo>
                <a:cubicBezTo>
                  <a:pt x="198815" y="31049"/>
                  <a:pt x="198343" y="27644"/>
                  <a:pt x="197400" y="24884"/>
                </a:cubicBezTo>
                <a:cubicBezTo>
                  <a:pt x="196457" y="22125"/>
                  <a:pt x="195148" y="19925"/>
                  <a:pt x="193471" y="18284"/>
                </a:cubicBezTo>
                <a:cubicBezTo>
                  <a:pt x="191795" y="16642"/>
                  <a:pt x="189769" y="15472"/>
                  <a:pt x="187394" y="14774"/>
                </a:cubicBezTo>
                <a:cubicBezTo>
                  <a:pt x="185020" y="14075"/>
                  <a:pt x="182365" y="13726"/>
                  <a:pt x="179432" y="13726"/>
                </a:cubicBezTo>
                <a:close/>
                <a:moveTo>
                  <a:pt x="633698" y="13516"/>
                </a:moveTo>
                <a:lnTo>
                  <a:pt x="633698" y="32690"/>
                </a:lnTo>
                <a:lnTo>
                  <a:pt x="641661" y="32690"/>
                </a:lnTo>
                <a:cubicBezTo>
                  <a:pt x="645712" y="32690"/>
                  <a:pt x="648803" y="31835"/>
                  <a:pt x="650933" y="30123"/>
                </a:cubicBezTo>
                <a:cubicBezTo>
                  <a:pt x="653064" y="28412"/>
                  <a:pt x="654129" y="25880"/>
                  <a:pt x="654129" y="22527"/>
                </a:cubicBezTo>
                <a:cubicBezTo>
                  <a:pt x="654129" y="19174"/>
                  <a:pt x="653064" y="16834"/>
                  <a:pt x="650933" y="15507"/>
                </a:cubicBezTo>
                <a:cubicBezTo>
                  <a:pt x="648803" y="14180"/>
                  <a:pt x="645712" y="13516"/>
                  <a:pt x="641661" y="13516"/>
                </a:cubicBezTo>
                <a:close/>
                <a:moveTo>
                  <a:pt x="798461" y="13307"/>
                </a:moveTo>
                <a:cubicBezTo>
                  <a:pt x="793781" y="13307"/>
                  <a:pt x="790079" y="15228"/>
                  <a:pt x="787355" y="19069"/>
                </a:cubicBezTo>
                <a:cubicBezTo>
                  <a:pt x="784631" y="22911"/>
                  <a:pt x="783269" y="28255"/>
                  <a:pt x="783269" y="35100"/>
                </a:cubicBezTo>
                <a:cubicBezTo>
                  <a:pt x="783269" y="42015"/>
                  <a:pt x="784631" y="47481"/>
                  <a:pt x="787355" y="51497"/>
                </a:cubicBezTo>
                <a:cubicBezTo>
                  <a:pt x="790079" y="55514"/>
                  <a:pt x="793781" y="57522"/>
                  <a:pt x="798461" y="57522"/>
                </a:cubicBezTo>
                <a:cubicBezTo>
                  <a:pt x="803141" y="57522"/>
                  <a:pt x="806843" y="55514"/>
                  <a:pt x="809567" y="51497"/>
                </a:cubicBezTo>
                <a:cubicBezTo>
                  <a:pt x="812292" y="47481"/>
                  <a:pt x="813654" y="42015"/>
                  <a:pt x="813654" y="35100"/>
                </a:cubicBezTo>
                <a:cubicBezTo>
                  <a:pt x="813654" y="28255"/>
                  <a:pt x="812292" y="22911"/>
                  <a:pt x="809567" y="19069"/>
                </a:cubicBezTo>
                <a:cubicBezTo>
                  <a:pt x="806843" y="15228"/>
                  <a:pt x="803141" y="13307"/>
                  <a:pt x="798461" y="13307"/>
                </a:cubicBezTo>
                <a:close/>
                <a:moveTo>
                  <a:pt x="388886" y="13307"/>
                </a:moveTo>
                <a:cubicBezTo>
                  <a:pt x="384206" y="13307"/>
                  <a:pt x="380504" y="15228"/>
                  <a:pt x="377780" y="19069"/>
                </a:cubicBezTo>
                <a:cubicBezTo>
                  <a:pt x="375056" y="22911"/>
                  <a:pt x="373694" y="28255"/>
                  <a:pt x="373694" y="35100"/>
                </a:cubicBezTo>
                <a:cubicBezTo>
                  <a:pt x="373694" y="42015"/>
                  <a:pt x="375056" y="47481"/>
                  <a:pt x="377780" y="51497"/>
                </a:cubicBezTo>
                <a:cubicBezTo>
                  <a:pt x="380504" y="55514"/>
                  <a:pt x="384206" y="57522"/>
                  <a:pt x="388886" y="57522"/>
                </a:cubicBezTo>
                <a:cubicBezTo>
                  <a:pt x="393566" y="57522"/>
                  <a:pt x="397268" y="55514"/>
                  <a:pt x="399992" y="51497"/>
                </a:cubicBezTo>
                <a:cubicBezTo>
                  <a:pt x="402717" y="47481"/>
                  <a:pt x="404079" y="42015"/>
                  <a:pt x="404079" y="35100"/>
                </a:cubicBezTo>
                <a:cubicBezTo>
                  <a:pt x="404079" y="28255"/>
                  <a:pt x="402717" y="22911"/>
                  <a:pt x="399992" y="19069"/>
                </a:cubicBezTo>
                <a:cubicBezTo>
                  <a:pt x="397268" y="15228"/>
                  <a:pt x="393566" y="13307"/>
                  <a:pt x="388886" y="13307"/>
                </a:cubicBezTo>
                <a:close/>
                <a:moveTo>
                  <a:pt x="30070" y="12993"/>
                </a:moveTo>
                <a:cubicBezTo>
                  <a:pt x="29232" y="16625"/>
                  <a:pt x="28376" y="20344"/>
                  <a:pt x="27503" y="24151"/>
                </a:cubicBezTo>
                <a:cubicBezTo>
                  <a:pt x="26630" y="27958"/>
                  <a:pt x="25704" y="31573"/>
                  <a:pt x="24726" y="34995"/>
                </a:cubicBezTo>
                <a:lnTo>
                  <a:pt x="23050" y="41282"/>
                </a:lnTo>
                <a:lnTo>
                  <a:pt x="37614" y="41282"/>
                </a:lnTo>
                <a:lnTo>
                  <a:pt x="36042" y="34995"/>
                </a:lnTo>
                <a:cubicBezTo>
                  <a:pt x="35064" y="31573"/>
                  <a:pt x="34121" y="27940"/>
                  <a:pt x="33213" y="24099"/>
                </a:cubicBezTo>
                <a:cubicBezTo>
                  <a:pt x="32305" y="20257"/>
                  <a:pt x="31397" y="16555"/>
                  <a:pt x="30489" y="12993"/>
                </a:cubicBezTo>
                <a:close/>
                <a:moveTo>
                  <a:pt x="846896" y="1258"/>
                </a:moveTo>
                <a:lnTo>
                  <a:pt x="862717" y="1258"/>
                </a:lnTo>
                <a:lnTo>
                  <a:pt x="880529" y="35205"/>
                </a:lnTo>
                <a:lnTo>
                  <a:pt x="887234" y="50292"/>
                </a:lnTo>
                <a:lnTo>
                  <a:pt x="887653" y="50292"/>
                </a:lnTo>
                <a:cubicBezTo>
                  <a:pt x="887304" y="46660"/>
                  <a:pt x="886902" y="42609"/>
                  <a:pt x="886448" y="38139"/>
                </a:cubicBezTo>
                <a:cubicBezTo>
                  <a:pt x="885994" y="33668"/>
                  <a:pt x="885767" y="29407"/>
                  <a:pt x="885767" y="25356"/>
                </a:cubicBezTo>
                <a:lnTo>
                  <a:pt x="885767" y="1258"/>
                </a:lnTo>
                <a:lnTo>
                  <a:pt x="900436" y="1258"/>
                </a:lnTo>
                <a:lnTo>
                  <a:pt x="900436" y="69571"/>
                </a:lnTo>
                <a:lnTo>
                  <a:pt x="884615" y="69571"/>
                </a:lnTo>
                <a:lnTo>
                  <a:pt x="866803" y="35519"/>
                </a:lnTo>
                <a:lnTo>
                  <a:pt x="860097" y="20641"/>
                </a:lnTo>
                <a:lnTo>
                  <a:pt x="859678" y="20641"/>
                </a:lnTo>
                <a:cubicBezTo>
                  <a:pt x="860028" y="24413"/>
                  <a:pt x="860429" y="28464"/>
                  <a:pt x="860883" y="32795"/>
                </a:cubicBezTo>
                <a:cubicBezTo>
                  <a:pt x="861337" y="37126"/>
                  <a:pt x="861564" y="41317"/>
                  <a:pt x="861564" y="45368"/>
                </a:cubicBezTo>
                <a:lnTo>
                  <a:pt x="861564" y="69571"/>
                </a:lnTo>
                <a:lnTo>
                  <a:pt x="846896" y="69571"/>
                </a:lnTo>
                <a:close/>
                <a:moveTo>
                  <a:pt x="742121" y="1258"/>
                </a:moveTo>
                <a:lnTo>
                  <a:pt x="757523" y="1258"/>
                </a:lnTo>
                <a:lnTo>
                  <a:pt x="757523" y="69571"/>
                </a:lnTo>
                <a:lnTo>
                  <a:pt x="742121" y="69571"/>
                </a:lnTo>
                <a:close/>
                <a:moveTo>
                  <a:pt x="618296" y="1258"/>
                </a:moveTo>
                <a:lnTo>
                  <a:pt x="642918" y="1258"/>
                </a:lnTo>
                <a:cubicBezTo>
                  <a:pt x="646550" y="1258"/>
                  <a:pt x="649955" y="1607"/>
                  <a:pt x="653134" y="2305"/>
                </a:cubicBezTo>
                <a:cubicBezTo>
                  <a:pt x="656312" y="3004"/>
                  <a:pt x="659088" y="4174"/>
                  <a:pt x="661463" y="5815"/>
                </a:cubicBezTo>
                <a:cubicBezTo>
                  <a:pt x="663838" y="7457"/>
                  <a:pt x="665724" y="9640"/>
                  <a:pt x="667121" y="12364"/>
                </a:cubicBezTo>
                <a:cubicBezTo>
                  <a:pt x="668518" y="15088"/>
                  <a:pt x="669217" y="18476"/>
                  <a:pt x="669217" y="22527"/>
                </a:cubicBezTo>
                <a:cubicBezTo>
                  <a:pt x="669217" y="27556"/>
                  <a:pt x="668116" y="31695"/>
                  <a:pt x="665916" y="34943"/>
                </a:cubicBezTo>
                <a:cubicBezTo>
                  <a:pt x="663716" y="38191"/>
                  <a:pt x="660765" y="40618"/>
                  <a:pt x="657063" y="42225"/>
                </a:cubicBezTo>
                <a:lnTo>
                  <a:pt x="672569" y="69571"/>
                </a:lnTo>
                <a:lnTo>
                  <a:pt x="655281" y="69571"/>
                </a:lnTo>
                <a:lnTo>
                  <a:pt x="642185" y="44949"/>
                </a:lnTo>
                <a:lnTo>
                  <a:pt x="633698" y="44949"/>
                </a:lnTo>
                <a:lnTo>
                  <a:pt x="633698" y="69571"/>
                </a:lnTo>
                <a:lnTo>
                  <a:pt x="618296" y="69571"/>
                </a:lnTo>
                <a:close/>
                <a:moveTo>
                  <a:pt x="561146" y="1258"/>
                </a:moveTo>
                <a:lnTo>
                  <a:pt x="603894" y="1258"/>
                </a:lnTo>
                <a:lnTo>
                  <a:pt x="603894" y="14250"/>
                </a:lnTo>
                <a:lnTo>
                  <a:pt x="576548" y="14250"/>
                </a:lnTo>
                <a:lnTo>
                  <a:pt x="576548" y="27975"/>
                </a:lnTo>
                <a:lnTo>
                  <a:pt x="599808" y="27975"/>
                </a:lnTo>
                <a:lnTo>
                  <a:pt x="599808" y="40863"/>
                </a:lnTo>
                <a:lnTo>
                  <a:pt x="576548" y="40863"/>
                </a:lnTo>
                <a:lnTo>
                  <a:pt x="576548" y="56579"/>
                </a:lnTo>
                <a:lnTo>
                  <a:pt x="604942" y="56579"/>
                </a:lnTo>
                <a:lnTo>
                  <a:pt x="604942" y="69571"/>
                </a:lnTo>
                <a:lnTo>
                  <a:pt x="561146" y="69571"/>
                </a:lnTo>
                <a:close/>
                <a:moveTo>
                  <a:pt x="495195" y="1258"/>
                </a:moveTo>
                <a:lnTo>
                  <a:pt x="511540" y="1258"/>
                </a:lnTo>
                <a:lnTo>
                  <a:pt x="519712" y="33109"/>
                </a:lnTo>
                <a:cubicBezTo>
                  <a:pt x="520760" y="36881"/>
                  <a:pt x="521685" y="40531"/>
                  <a:pt x="522489" y="44058"/>
                </a:cubicBezTo>
                <a:cubicBezTo>
                  <a:pt x="523292" y="47586"/>
                  <a:pt x="524217" y="51235"/>
                  <a:pt x="525265" y="55007"/>
                </a:cubicBezTo>
                <a:lnTo>
                  <a:pt x="525684" y="55007"/>
                </a:lnTo>
                <a:cubicBezTo>
                  <a:pt x="526662" y="51235"/>
                  <a:pt x="527570" y="47586"/>
                  <a:pt x="528408" y="44058"/>
                </a:cubicBezTo>
                <a:cubicBezTo>
                  <a:pt x="529247" y="40531"/>
                  <a:pt x="530155" y="36881"/>
                  <a:pt x="531133" y="33109"/>
                </a:cubicBezTo>
                <a:lnTo>
                  <a:pt x="539200" y="1258"/>
                </a:lnTo>
                <a:lnTo>
                  <a:pt x="554917" y="1258"/>
                </a:lnTo>
                <a:lnTo>
                  <a:pt x="534381" y="69571"/>
                </a:lnTo>
                <a:lnTo>
                  <a:pt x="515835" y="69571"/>
                </a:lnTo>
                <a:close/>
                <a:moveTo>
                  <a:pt x="437321" y="1258"/>
                </a:moveTo>
                <a:lnTo>
                  <a:pt x="453142" y="1258"/>
                </a:lnTo>
                <a:lnTo>
                  <a:pt x="470954" y="35205"/>
                </a:lnTo>
                <a:lnTo>
                  <a:pt x="477659" y="50292"/>
                </a:lnTo>
                <a:lnTo>
                  <a:pt x="478078" y="50292"/>
                </a:lnTo>
                <a:cubicBezTo>
                  <a:pt x="477729" y="46660"/>
                  <a:pt x="477327" y="42609"/>
                  <a:pt x="476873" y="38139"/>
                </a:cubicBezTo>
                <a:cubicBezTo>
                  <a:pt x="476419" y="33668"/>
                  <a:pt x="476192" y="29407"/>
                  <a:pt x="476192" y="25356"/>
                </a:cubicBezTo>
                <a:lnTo>
                  <a:pt x="476192" y="1258"/>
                </a:lnTo>
                <a:lnTo>
                  <a:pt x="490861" y="1258"/>
                </a:lnTo>
                <a:lnTo>
                  <a:pt x="490861" y="69571"/>
                </a:lnTo>
                <a:lnTo>
                  <a:pt x="475040" y="69571"/>
                </a:lnTo>
                <a:lnTo>
                  <a:pt x="457228" y="35519"/>
                </a:lnTo>
                <a:lnTo>
                  <a:pt x="450523" y="20641"/>
                </a:lnTo>
                <a:lnTo>
                  <a:pt x="450103" y="20641"/>
                </a:lnTo>
                <a:cubicBezTo>
                  <a:pt x="450453" y="24413"/>
                  <a:pt x="450854" y="28464"/>
                  <a:pt x="451308" y="32795"/>
                </a:cubicBezTo>
                <a:cubicBezTo>
                  <a:pt x="451762" y="37126"/>
                  <a:pt x="451989" y="41317"/>
                  <a:pt x="451989" y="45368"/>
                </a:cubicBezTo>
                <a:lnTo>
                  <a:pt x="451989" y="69571"/>
                </a:lnTo>
                <a:lnTo>
                  <a:pt x="437321" y="69571"/>
                </a:lnTo>
                <a:close/>
                <a:moveTo>
                  <a:pt x="161096" y="1258"/>
                </a:moveTo>
                <a:lnTo>
                  <a:pt x="180375" y="1258"/>
                </a:lnTo>
                <a:cubicBezTo>
                  <a:pt x="185613" y="1258"/>
                  <a:pt x="190328" y="1921"/>
                  <a:pt x="194519" y="3248"/>
                </a:cubicBezTo>
                <a:cubicBezTo>
                  <a:pt x="198710" y="4576"/>
                  <a:pt x="202307" y="6619"/>
                  <a:pt x="205311" y="9378"/>
                </a:cubicBezTo>
                <a:cubicBezTo>
                  <a:pt x="208315" y="12137"/>
                  <a:pt x="210620" y="15647"/>
                  <a:pt x="212226" y="19908"/>
                </a:cubicBezTo>
                <a:cubicBezTo>
                  <a:pt x="213833" y="24169"/>
                  <a:pt x="214636" y="29233"/>
                  <a:pt x="214636" y="35100"/>
                </a:cubicBezTo>
                <a:cubicBezTo>
                  <a:pt x="214636" y="40967"/>
                  <a:pt x="213833" y="46067"/>
                  <a:pt x="212226" y="50397"/>
                </a:cubicBezTo>
                <a:cubicBezTo>
                  <a:pt x="210620" y="54728"/>
                  <a:pt x="208349" y="58308"/>
                  <a:pt x="205416" y="61137"/>
                </a:cubicBezTo>
                <a:cubicBezTo>
                  <a:pt x="202482" y="63966"/>
                  <a:pt x="198972" y="66079"/>
                  <a:pt x="194886" y="67476"/>
                </a:cubicBezTo>
                <a:cubicBezTo>
                  <a:pt x="190800" y="68873"/>
                  <a:pt x="186242" y="69571"/>
                  <a:pt x="181213" y="69571"/>
                </a:cubicBezTo>
                <a:lnTo>
                  <a:pt x="161096" y="69571"/>
                </a:lnTo>
                <a:close/>
                <a:moveTo>
                  <a:pt x="21374" y="1258"/>
                </a:moveTo>
                <a:lnTo>
                  <a:pt x="39919" y="1258"/>
                </a:lnTo>
                <a:lnTo>
                  <a:pt x="61293" y="69571"/>
                </a:lnTo>
                <a:lnTo>
                  <a:pt x="44948" y="69571"/>
                </a:lnTo>
                <a:lnTo>
                  <a:pt x="40757" y="53331"/>
                </a:lnTo>
                <a:lnTo>
                  <a:pt x="19907" y="53331"/>
                </a:lnTo>
                <a:lnTo>
                  <a:pt x="15716" y="69571"/>
                </a:lnTo>
                <a:lnTo>
                  <a:pt x="0" y="69571"/>
                </a:lnTo>
                <a:close/>
                <a:moveTo>
                  <a:pt x="798461" y="0"/>
                </a:moveTo>
                <a:cubicBezTo>
                  <a:pt x="803071" y="0"/>
                  <a:pt x="807280" y="786"/>
                  <a:pt x="811087" y="2358"/>
                </a:cubicBezTo>
                <a:cubicBezTo>
                  <a:pt x="814893" y="3929"/>
                  <a:pt x="818159" y="6217"/>
                  <a:pt x="820883" y="9221"/>
                </a:cubicBezTo>
                <a:cubicBezTo>
                  <a:pt x="823607" y="12224"/>
                  <a:pt x="825720" y="15909"/>
                  <a:pt x="827222" y="20274"/>
                </a:cubicBezTo>
                <a:cubicBezTo>
                  <a:pt x="828724" y="24640"/>
                  <a:pt x="829475" y="29582"/>
                  <a:pt x="829475" y="35100"/>
                </a:cubicBezTo>
                <a:cubicBezTo>
                  <a:pt x="829475" y="40688"/>
                  <a:pt x="828724" y="45682"/>
                  <a:pt x="827222" y="50083"/>
                </a:cubicBezTo>
                <a:cubicBezTo>
                  <a:pt x="825720" y="54483"/>
                  <a:pt x="823607" y="58220"/>
                  <a:pt x="820883" y="61294"/>
                </a:cubicBezTo>
                <a:cubicBezTo>
                  <a:pt x="818159" y="64367"/>
                  <a:pt x="814893" y="66725"/>
                  <a:pt x="811087" y="68366"/>
                </a:cubicBezTo>
                <a:cubicBezTo>
                  <a:pt x="807280" y="70008"/>
                  <a:pt x="803071" y="70828"/>
                  <a:pt x="798461" y="70828"/>
                </a:cubicBezTo>
                <a:cubicBezTo>
                  <a:pt x="793851" y="70828"/>
                  <a:pt x="789643" y="70008"/>
                  <a:pt x="785836" y="68366"/>
                </a:cubicBezTo>
                <a:cubicBezTo>
                  <a:pt x="782029" y="66725"/>
                  <a:pt x="778764" y="64367"/>
                  <a:pt x="776039" y="61294"/>
                </a:cubicBezTo>
                <a:cubicBezTo>
                  <a:pt x="773315" y="58220"/>
                  <a:pt x="771202" y="54483"/>
                  <a:pt x="769701" y="50083"/>
                </a:cubicBezTo>
                <a:cubicBezTo>
                  <a:pt x="768199" y="45682"/>
                  <a:pt x="767448" y="40688"/>
                  <a:pt x="767448" y="35100"/>
                </a:cubicBezTo>
                <a:cubicBezTo>
                  <a:pt x="767448" y="29512"/>
                  <a:pt x="768199" y="24535"/>
                  <a:pt x="769701" y="20170"/>
                </a:cubicBezTo>
                <a:cubicBezTo>
                  <a:pt x="771202" y="15804"/>
                  <a:pt x="773315" y="12137"/>
                  <a:pt x="776039" y="9168"/>
                </a:cubicBezTo>
                <a:cubicBezTo>
                  <a:pt x="778764" y="6200"/>
                  <a:pt x="782029" y="3929"/>
                  <a:pt x="785836" y="2358"/>
                </a:cubicBezTo>
                <a:cubicBezTo>
                  <a:pt x="789643" y="786"/>
                  <a:pt x="793851" y="0"/>
                  <a:pt x="798461" y="0"/>
                </a:cubicBezTo>
                <a:close/>
                <a:moveTo>
                  <a:pt x="707602" y="0"/>
                </a:moveTo>
                <a:cubicBezTo>
                  <a:pt x="711584" y="0"/>
                  <a:pt x="715513" y="769"/>
                  <a:pt x="719389" y="2305"/>
                </a:cubicBezTo>
                <a:cubicBezTo>
                  <a:pt x="723266" y="3842"/>
                  <a:pt x="726671" y="6077"/>
                  <a:pt x="729605" y="9011"/>
                </a:cubicBezTo>
                <a:lnTo>
                  <a:pt x="721747" y="18755"/>
                </a:lnTo>
                <a:cubicBezTo>
                  <a:pt x="719512" y="17009"/>
                  <a:pt x="717276" y="15664"/>
                  <a:pt x="715041" y="14721"/>
                </a:cubicBezTo>
                <a:cubicBezTo>
                  <a:pt x="712806" y="13778"/>
                  <a:pt x="710326" y="13307"/>
                  <a:pt x="707602" y="13307"/>
                </a:cubicBezTo>
                <a:cubicBezTo>
                  <a:pt x="704948" y="13307"/>
                  <a:pt x="702835" y="13848"/>
                  <a:pt x="701263" y="14931"/>
                </a:cubicBezTo>
                <a:cubicBezTo>
                  <a:pt x="699692" y="16014"/>
                  <a:pt x="698906" y="17533"/>
                  <a:pt x="698906" y="19489"/>
                </a:cubicBezTo>
                <a:cubicBezTo>
                  <a:pt x="698906" y="20536"/>
                  <a:pt x="699168" y="21427"/>
                  <a:pt x="699692" y="22160"/>
                </a:cubicBezTo>
                <a:cubicBezTo>
                  <a:pt x="700216" y="22894"/>
                  <a:pt x="700949" y="23557"/>
                  <a:pt x="701892" y="24151"/>
                </a:cubicBezTo>
                <a:cubicBezTo>
                  <a:pt x="702835" y="24745"/>
                  <a:pt x="703935" y="25304"/>
                  <a:pt x="705192" y="25827"/>
                </a:cubicBezTo>
                <a:cubicBezTo>
                  <a:pt x="706450" y="26351"/>
                  <a:pt x="707812" y="26928"/>
                  <a:pt x="709279" y="27556"/>
                </a:cubicBezTo>
                <a:lnTo>
                  <a:pt x="718080" y="31119"/>
                </a:lnTo>
                <a:cubicBezTo>
                  <a:pt x="722271" y="32795"/>
                  <a:pt x="725571" y="35100"/>
                  <a:pt x="727981" y="38034"/>
                </a:cubicBezTo>
                <a:cubicBezTo>
                  <a:pt x="730391" y="40967"/>
                  <a:pt x="731596" y="44844"/>
                  <a:pt x="731596" y="49664"/>
                </a:cubicBezTo>
                <a:cubicBezTo>
                  <a:pt x="731596" y="52528"/>
                  <a:pt x="731020" y="55234"/>
                  <a:pt x="729867" y="57784"/>
                </a:cubicBezTo>
                <a:cubicBezTo>
                  <a:pt x="728714" y="60333"/>
                  <a:pt x="727038" y="62569"/>
                  <a:pt x="724838" y="64489"/>
                </a:cubicBezTo>
                <a:cubicBezTo>
                  <a:pt x="722637" y="66410"/>
                  <a:pt x="719931" y="67947"/>
                  <a:pt x="716718" y="69100"/>
                </a:cubicBezTo>
                <a:cubicBezTo>
                  <a:pt x="713505" y="70252"/>
                  <a:pt x="709872" y="70828"/>
                  <a:pt x="705821" y="70828"/>
                </a:cubicBezTo>
                <a:cubicBezTo>
                  <a:pt x="701351" y="70828"/>
                  <a:pt x="696898" y="70008"/>
                  <a:pt x="692462" y="68366"/>
                </a:cubicBezTo>
                <a:cubicBezTo>
                  <a:pt x="688027" y="66725"/>
                  <a:pt x="684063" y="64262"/>
                  <a:pt x="680570" y="60979"/>
                </a:cubicBezTo>
                <a:lnTo>
                  <a:pt x="689371" y="50397"/>
                </a:lnTo>
                <a:cubicBezTo>
                  <a:pt x="691816" y="52493"/>
                  <a:pt x="694523" y="54204"/>
                  <a:pt x="697491" y="55531"/>
                </a:cubicBezTo>
                <a:cubicBezTo>
                  <a:pt x="700460" y="56858"/>
                  <a:pt x="703376" y="57522"/>
                  <a:pt x="706240" y="57522"/>
                </a:cubicBezTo>
                <a:cubicBezTo>
                  <a:pt x="709453" y="57522"/>
                  <a:pt x="711846" y="56928"/>
                  <a:pt x="713417" y="55741"/>
                </a:cubicBezTo>
                <a:cubicBezTo>
                  <a:pt x="714989" y="54553"/>
                  <a:pt x="715775" y="52947"/>
                  <a:pt x="715775" y="50921"/>
                </a:cubicBezTo>
                <a:cubicBezTo>
                  <a:pt x="715775" y="49873"/>
                  <a:pt x="715548" y="48965"/>
                  <a:pt x="715094" y="48197"/>
                </a:cubicBezTo>
                <a:cubicBezTo>
                  <a:pt x="714640" y="47429"/>
                  <a:pt x="713976" y="46748"/>
                  <a:pt x="713103" y="46154"/>
                </a:cubicBezTo>
                <a:cubicBezTo>
                  <a:pt x="712230" y="45560"/>
                  <a:pt x="711182" y="45001"/>
                  <a:pt x="709960" y="44477"/>
                </a:cubicBezTo>
                <a:cubicBezTo>
                  <a:pt x="708737" y="43954"/>
                  <a:pt x="707393" y="43377"/>
                  <a:pt x="705926" y="42749"/>
                </a:cubicBezTo>
                <a:lnTo>
                  <a:pt x="697020" y="38977"/>
                </a:lnTo>
                <a:cubicBezTo>
                  <a:pt x="695274" y="38278"/>
                  <a:pt x="693580" y="37370"/>
                  <a:pt x="691938" y="36253"/>
                </a:cubicBezTo>
                <a:cubicBezTo>
                  <a:pt x="690297" y="35135"/>
                  <a:pt x="688830" y="33825"/>
                  <a:pt x="687538" y="32324"/>
                </a:cubicBezTo>
                <a:cubicBezTo>
                  <a:pt x="686246" y="30822"/>
                  <a:pt x="685215" y="29075"/>
                  <a:pt x="684447" y="27085"/>
                </a:cubicBezTo>
                <a:cubicBezTo>
                  <a:pt x="683679" y="25094"/>
                  <a:pt x="683295" y="22841"/>
                  <a:pt x="683295" y="20327"/>
                </a:cubicBezTo>
                <a:cubicBezTo>
                  <a:pt x="683295" y="17533"/>
                  <a:pt x="683888" y="14896"/>
                  <a:pt x="685076" y="12416"/>
                </a:cubicBezTo>
                <a:cubicBezTo>
                  <a:pt x="686263" y="9937"/>
                  <a:pt x="687939" y="7771"/>
                  <a:pt x="690105" y="5920"/>
                </a:cubicBezTo>
                <a:cubicBezTo>
                  <a:pt x="692270" y="4069"/>
                  <a:pt x="694837" y="2620"/>
                  <a:pt x="697806" y="1572"/>
                </a:cubicBezTo>
                <a:cubicBezTo>
                  <a:pt x="700774" y="524"/>
                  <a:pt x="704040" y="0"/>
                  <a:pt x="707602" y="0"/>
                </a:cubicBezTo>
                <a:close/>
                <a:moveTo>
                  <a:pt x="388886" y="0"/>
                </a:moveTo>
                <a:cubicBezTo>
                  <a:pt x="393496" y="0"/>
                  <a:pt x="397705" y="786"/>
                  <a:pt x="401512" y="2358"/>
                </a:cubicBezTo>
                <a:cubicBezTo>
                  <a:pt x="405318" y="3929"/>
                  <a:pt x="408584" y="6217"/>
                  <a:pt x="411308" y="9221"/>
                </a:cubicBezTo>
                <a:cubicBezTo>
                  <a:pt x="414032" y="12224"/>
                  <a:pt x="416145" y="15909"/>
                  <a:pt x="417647" y="20274"/>
                </a:cubicBezTo>
                <a:cubicBezTo>
                  <a:pt x="419149" y="24640"/>
                  <a:pt x="419900" y="29582"/>
                  <a:pt x="419900" y="35100"/>
                </a:cubicBezTo>
                <a:cubicBezTo>
                  <a:pt x="419900" y="40688"/>
                  <a:pt x="419149" y="45682"/>
                  <a:pt x="417647" y="50083"/>
                </a:cubicBezTo>
                <a:cubicBezTo>
                  <a:pt x="416145" y="54483"/>
                  <a:pt x="414032" y="58220"/>
                  <a:pt x="411308" y="61294"/>
                </a:cubicBezTo>
                <a:cubicBezTo>
                  <a:pt x="408584" y="64367"/>
                  <a:pt x="405318" y="66725"/>
                  <a:pt x="401512" y="68366"/>
                </a:cubicBezTo>
                <a:cubicBezTo>
                  <a:pt x="397705" y="70008"/>
                  <a:pt x="393496" y="70828"/>
                  <a:pt x="388886" y="70828"/>
                </a:cubicBezTo>
                <a:cubicBezTo>
                  <a:pt x="384276" y="70828"/>
                  <a:pt x="380068" y="70008"/>
                  <a:pt x="376261" y="68366"/>
                </a:cubicBezTo>
                <a:cubicBezTo>
                  <a:pt x="372454" y="66725"/>
                  <a:pt x="369189" y="64367"/>
                  <a:pt x="366464" y="61294"/>
                </a:cubicBezTo>
                <a:cubicBezTo>
                  <a:pt x="363740" y="58220"/>
                  <a:pt x="361627" y="54483"/>
                  <a:pt x="360126" y="50083"/>
                </a:cubicBezTo>
                <a:cubicBezTo>
                  <a:pt x="358624" y="45682"/>
                  <a:pt x="357873" y="40688"/>
                  <a:pt x="357873" y="35100"/>
                </a:cubicBezTo>
                <a:cubicBezTo>
                  <a:pt x="357873" y="29512"/>
                  <a:pt x="358624" y="24535"/>
                  <a:pt x="360126" y="20170"/>
                </a:cubicBezTo>
                <a:cubicBezTo>
                  <a:pt x="361627" y="15804"/>
                  <a:pt x="363740" y="12137"/>
                  <a:pt x="366464" y="9168"/>
                </a:cubicBezTo>
                <a:cubicBezTo>
                  <a:pt x="369189" y="6200"/>
                  <a:pt x="372454" y="3929"/>
                  <a:pt x="376261" y="2358"/>
                </a:cubicBezTo>
                <a:cubicBezTo>
                  <a:pt x="380068" y="786"/>
                  <a:pt x="384276" y="0"/>
                  <a:pt x="388886" y="0"/>
                </a:cubicBezTo>
                <a:close/>
                <a:moveTo>
                  <a:pt x="332994" y="0"/>
                </a:moveTo>
                <a:cubicBezTo>
                  <a:pt x="337394" y="0"/>
                  <a:pt x="341341" y="891"/>
                  <a:pt x="344833" y="2672"/>
                </a:cubicBezTo>
                <a:cubicBezTo>
                  <a:pt x="348326" y="4453"/>
                  <a:pt x="351224" y="6531"/>
                  <a:pt x="353529" y="8906"/>
                </a:cubicBezTo>
                <a:lnTo>
                  <a:pt x="345357" y="18755"/>
                </a:lnTo>
                <a:cubicBezTo>
                  <a:pt x="343611" y="17149"/>
                  <a:pt x="341777" y="15839"/>
                  <a:pt x="339856" y="14826"/>
                </a:cubicBezTo>
                <a:cubicBezTo>
                  <a:pt x="337935" y="13813"/>
                  <a:pt x="335753" y="13307"/>
                  <a:pt x="333308" y="13307"/>
                </a:cubicBezTo>
                <a:cubicBezTo>
                  <a:pt x="331003" y="13307"/>
                  <a:pt x="328820" y="13813"/>
                  <a:pt x="326759" y="14826"/>
                </a:cubicBezTo>
                <a:cubicBezTo>
                  <a:pt x="324699" y="15839"/>
                  <a:pt x="322918" y="17288"/>
                  <a:pt x="321416" y="19174"/>
                </a:cubicBezTo>
                <a:cubicBezTo>
                  <a:pt x="319914" y="21060"/>
                  <a:pt x="318727" y="23365"/>
                  <a:pt x="317854" y="26089"/>
                </a:cubicBezTo>
                <a:cubicBezTo>
                  <a:pt x="316980" y="28814"/>
                  <a:pt x="316544" y="31887"/>
                  <a:pt x="316544" y="35310"/>
                </a:cubicBezTo>
                <a:cubicBezTo>
                  <a:pt x="316544" y="42364"/>
                  <a:pt x="318046" y="47830"/>
                  <a:pt x="321049" y="51707"/>
                </a:cubicBezTo>
                <a:cubicBezTo>
                  <a:pt x="324053" y="55584"/>
                  <a:pt x="328069" y="57522"/>
                  <a:pt x="333098" y="57522"/>
                </a:cubicBezTo>
                <a:cubicBezTo>
                  <a:pt x="335892" y="57522"/>
                  <a:pt x="338390" y="56911"/>
                  <a:pt x="340590" y="55688"/>
                </a:cubicBezTo>
                <a:cubicBezTo>
                  <a:pt x="342790" y="54466"/>
                  <a:pt x="344728" y="52947"/>
                  <a:pt x="346405" y="51131"/>
                </a:cubicBezTo>
                <a:lnTo>
                  <a:pt x="354577" y="60770"/>
                </a:lnTo>
                <a:cubicBezTo>
                  <a:pt x="348850" y="67476"/>
                  <a:pt x="341480" y="70828"/>
                  <a:pt x="332470" y="70828"/>
                </a:cubicBezTo>
                <a:cubicBezTo>
                  <a:pt x="328139" y="70828"/>
                  <a:pt x="324053" y="70077"/>
                  <a:pt x="320211" y="68576"/>
                </a:cubicBezTo>
                <a:cubicBezTo>
                  <a:pt x="316369" y="67074"/>
                  <a:pt x="312999" y="64856"/>
                  <a:pt x="310100" y="61922"/>
                </a:cubicBezTo>
                <a:cubicBezTo>
                  <a:pt x="307201" y="58989"/>
                  <a:pt x="304914" y="55339"/>
                  <a:pt x="303237" y="50973"/>
                </a:cubicBezTo>
                <a:cubicBezTo>
                  <a:pt x="301561" y="46608"/>
                  <a:pt x="300723" y="41561"/>
                  <a:pt x="300723" y="35833"/>
                </a:cubicBezTo>
                <a:cubicBezTo>
                  <a:pt x="300723" y="30176"/>
                  <a:pt x="301596" y="25129"/>
                  <a:pt x="303342" y="20693"/>
                </a:cubicBezTo>
                <a:cubicBezTo>
                  <a:pt x="305088" y="16258"/>
                  <a:pt x="307428" y="12504"/>
                  <a:pt x="310362" y="9430"/>
                </a:cubicBezTo>
                <a:cubicBezTo>
                  <a:pt x="313296" y="6357"/>
                  <a:pt x="316719" y="4017"/>
                  <a:pt x="320630" y="2410"/>
                </a:cubicBezTo>
                <a:cubicBezTo>
                  <a:pt x="324542" y="804"/>
                  <a:pt x="328663" y="0"/>
                  <a:pt x="332994" y="0"/>
                </a:cubicBezTo>
                <a:close/>
                <a:moveTo>
                  <a:pt x="256794" y="0"/>
                </a:moveTo>
                <a:cubicBezTo>
                  <a:pt x="261194" y="0"/>
                  <a:pt x="265141" y="891"/>
                  <a:pt x="268633" y="2672"/>
                </a:cubicBezTo>
                <a:cubicBezTo>
                  <a:pt x="272126" y="4453"/>
                  <a:pt x="275024" y="6531"/>
                  <a:pt x="277329" y="8906"/>
                </a:cubicBezTo>
                <a:lnTo>
                  <a:pt x="269157" y="18755"/>
                </a:lnTo>
                <a:cubicBezTo>
                  <a:pt x="267411" y="17149"/>
                  <a:pt x="265577" y="15839"/>
                  <a:pt x="263656" y="14826"/>
                </a:cubicBezTo>
                <a:cubicBezTo>
                  <a:pt x="261735" y="13813"/>
                  <a:pt x="259553" y="13307"/>
                  <a:pt x="257108" y="13307"/>
                </a:cubicBezTo>
                <a:cubicBezTo>
                  <a:pt x="254803" y="13307"/>
                  <a:pt x="252620" y="13813"/>
                  <a:pt x="250559" y="14826"/>
                </a:cubicBezTo>
                <a:cubicBezTo>
                  <a:pt x="248499" y="15839"/>
                  <a:pt x="246718" y="17288"/>
                  <a:pt x="245216" y="19174"/>
                </a:cubicBezTo>
                <a:cubicBezTo>
                  <a:pt x="243714" y="21060"/>
                  <a:pt x="242527" y="23365"/>
                  <a:pt x="241654" y="26089"/>
                </a:cubicBezTo>
                <a:cubicBezTo>
                  <a:pt x="240780" y="28814"/>
                  <a:pt x="240344" y="31887"/>
                  <a:pt x="240344" y="35310"/>
                </a:cubicBezTo>
                <a:cubicBezTo>
                  <a:pt x="240344" y="42364"/>
                  <a:pt x="241846" y="47830"/>
                  <a:pt x="244849" y="51707"/>
                </a:cubicBezTo>
                <a:cubicBezTo>
                  <a:pt x="247853" y="55584"/>
                  <a:pt x="251869" y="57522"/>
                  <a:pt x="256898" y="57522"/>
                </a:cubicBezTo>
                <a:cubicBezTo>
                  <a:pt x="259692" y="57522"/>
                  <a:pt x="262190" y="56911"/>
                  <a:pt x="264390" y="55688"/>
                </a:cubicBezTo>
                <a:cubicBezTo>
                  <a:pt x="266590" y="54466"/>
                  <a:pt x="268528" y="52947"/>
                  <a:pt x="270205" y="51131"/>
                </a:cubicBezTo>
                <a:lnTo>
                  <a:pt x="278377" y="60770"/>
                </a:lnTo>
                <a:cubicBezTo>
                  <a:pt x="272650" y="67476"/>
                  <a:pt x="265280" y="70828"/>
                  <a:pt x="256270" y="70828"/>
                </a:cubicBezTo>
                <a:cubicBezTo>
                  <a:pt x="251939" y="70828"/>
                  <a:pt x="247853" y="70077"/>
                  <a:pt x="244011" y="68576"/>
                </a:cubicBezTo>
                <a:cubicBezTo>
                  <a:pt x="240169" y="67074"/>
                  <a:pt x="236799" y="64856"/>
                  <a:pt x="233900" y="61922"/>
                </a:cubicBezTo>
                <a:cubicBezTo>
                  <a:pt x="231001" y="58989"/>
                  <a:pt x="228714" y="55339"/>
                  <a:pt x="227038" y="50973"/>
                </a:cubicBezTo>
                <a:cubicBezTo>
                  <a:pt x="225361" y="46608"/>
                  <a:pt x="224523" y="41561"/>
                  <a:pt x="224523" y="35833"/>
                </a:cubicBezTo>
                <a:cubicBezTo>
                  <a:pt x="224523" y="30176"/>
                  <a:pt x="225396" y="25129"/>
                  <a:pt x="227142" y="20693"/>
                </a:cubicBezTo>
                <a:cubicBezTo>
                  <a:pt x="228889" y="16258"/>
                  <a:pt x="231228" y="12504"/>
                  <a:pt x="234162" y="9430"/>
                </a:cubicBezTo>
                <a:cubicBezTo>
                  <a:pt x="237096" y="6357"/>
                  <a:pt x="240519" y="4017"/>
                  <a:pt x="244430" y="2410"/>
                </a:cubicBezTo>
                <a:cubicBezTo>
                  <a:pt x="248342" y="804"/>
                  <a:pt x="252463" y="0"/>
                  <a:pt x="256794" y="0"/>
                </a:cubicBezTo>
                <a:close/>
                <a:moveTo>
                  <a:pt x="94869" y="0"/>
                </a:moveTo>
                <a:cubicBezTo>
                  <a:pt x="99269" y="0"/>
                  <a:pt x="103216" y="891"/>
                  <a:pt x="106708" y="2672"/>
                </a:cubicBezTo>
                <a:cubicBezTo>
                  <a:pt x="110201" y="4453"/>
                  <a:pt x="113099" y="6531"/>
                  <a:pt x="115404" y="8906"/>
                </a:cubicBezTo>
                <a:lnTo>
                  <a:pt x="107232" y="18755"/>
                </a:lnTo>
                <a:cubicBezTo>
                  <a:pt x="105486" y="17149"/>
                  <a:pt x="103652" y="15839"/>
                  <a:pt x="101731" y="14826"/>
                </a:cubicBezTo>
                <a:cubicBezTo>
                  <a:pt x="99810" y="13813"/>
                  <a:pt x="97628" y="13307"/>
                  <a:pt x="95183" y="13307"/>
                </a:cubicBezTo>
                <a:cubicBezTo>
                  <a:pt x="92878" y="13307"/>
                  <a:pt x="90695" y="13813"/>
                  <a:pt x="88634" y="14826"/>
                </a:cubicBezTo>
                <a:cubicBezTo>
                  <a:pt x="86574" y="15839"/>
                  <a:pt x="84793" y="17288"/>
                  <a:pt x="83291" y="19174"/>
                </a:cubicBezTo>
                <a:cubicBezTo>
                  <a:pt x="81789" y="21060"/>
                  <a:pt x="80602" y="23365"/>
                  <a:pt x="79729" y="26089"/>
                </a:cubicBezTo>
                <a:cubicBezTo>
                  <a:pt x="78855" y="28814"/>
                  <a:pt x="78419" y="31887"/>
                  <a:pt x="78419" y="35310"/>
                </a:cubicBezTo>
                <a:cubicBezTo>
                  <a:pt x="78419" y="42364"/>
                  <a:pt x="79921" y="47830"/>
                  <a:pt x="82924" y="51707"/>
                </a:cubicBezTo>
                <a:cubicBezTo>
                  <a:pt x="85928" y="55584"/>
                  <a:pt x="89944" y="57522"/>
                  <a:pt x="94973" y="57522"/>
                </a:cubicBezTo>
                <a:cubicBezTo>
                  <a:pt x="97767" y="57522"/>
                  <a:pt x="100264" y="56911"/>
                  <a:pt x="102465" y="55688"/>
                </a:cubicBezTo>
                <a:cubicBezTo>
                  <a:pt x="104665" y="54466"/>
                  <a:pt x="106603" y="52947"/>
                  <a:pt x="108280" y="51131"/>
                </a:cubicBezTo>
                <a:lnTo>
                  <a:pt x="116452" y="60770"/>
                </a:lnTo>
                <a:cubicBezTo>
                  <a:pt x="110725" y="67476"/>
                  <a:pt x="103355" y="70828"/>
                  <a:pt x="94345" y="70828"/>
                </a:cubicBezTo>
                <a:cubicBezTo>
                  <a:pt x="90014" y="70828"/>
                  <a:pt x="85928" y="70077"/>
                  <a:pt x="82086" y="68576"/>
                </a:cubicBezTo>
                <a:cubicBezTo>
                  <a:pt x="78244" y="67074"/>
                  <a:pt x="74874" y="64856"/>
                  <a:pt x="71975" y="61922"/>
                </a:cubicBezTo>
                <a:cubicBezTo>
                  <a:pt x="69076" y="58989"/>
                  <a:pt x="66789" y="55339"/>
                  <a:pt x="65113" y="50973"/>
                </a:cubicBezTo>
                <a:cubicBezTo>
                  <a:pt x="63436" y="46608"/>
                  <a:pt x="62598" y="41561"/>
                  <a:pt x="62598" y="35833"/>
                </a:cubicBezTo>
                <a:cubicBezTo>
                  <a:pt x="62598" y="30176"/>
                  <a:pt x="63471" y="25129"/>
                  <a:pt x="65217" y="20693"/>
                </a:cubicBezTo>
                <a:cubicBezTo>
                  <a:pt x="66964" y="16258"/>
                  <a:pt x="69303" y="12504"/>
                  <a:pt x="72237" y="9430"/>
                </a:cubicBezTo>
                <a:cubicBezTo>
                  <a:pt x="75171" y="6357"/>
                  <a:pt x="78594" y="4017"/>
                  <a:pt x="82505" y="2410"/>
                </a:cubicBezTo>
                <a:cubicBezTo>
                  <a:pt x="86417" y="804"/>
                  <a:pt x="90538" y="0"/>
                  <a:pt x="948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588">
              <a:lnSpc>
                <a:spcPct val="110000"/>
              </a:lnSpc>
              <a:buSzPct val="100000"/>
            </a:pPr>
            <a:endParaRPr lang="en-US" sz="800" b="0" i="0" dirty="0">
              <a:ln>
                <a:noFill/>
              </a:ln>
              <a:solidFill>
                <a:schemeClr val="bg1"/>
              </a:solidFill>
              <a:latin typeface="Calibri" panose="020F0502020204030204" pitchFamily="34" charset="0"/>
              <a:ea typeface="Source Sans Pro" panose="020B0503030403020204" pitchFamily="34" charset="0"/>
            </a:endParaRPr>
          </a:p>
        </p:txBody>
      </p:sp>
      <p:sp>
        <p:nvSpPr>
          <p:cNvPr id="15" name="Title Placeholder 1">
            <a:extLst>
              <a:ext uri="{FF2B5EF4-FFF2-40B4-BE49-F238E27FC236}">
                <a16:creationId xmlns:a16="http://schemas.microsoft.com/office/drawing/2014/main" id="{2B5E2672-3BFD-435A-93C7-CB67CA926D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1" y="3242904"/>
            <a:ext cx="8296808" cy="713708"/>
          </a:xfrm>
          <a:prstGeom prst="rect">
            <a:avLst/>
          </a:prstGeom>
        </p:spPr>
        <p:txBody>
          <a:bodyPr vert="horz" lIns="0" tIns="45720" rIns="0" bIns="0" rtlCol="0" anchor="b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2800" b="1" i="0">
                <a:solidFill>
                  <a:schemeClr val="accent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id="{4EC6DC71-308F-43E5-AB92-A5E998122C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7201" y="3960864"/>
            <a:ext cx="8296807" cy="654727"/>
          </a:xfrm>
        </p:spPr>
        <p:txBody>
          <a:bodyPr lIns="0" rIns="0" anchor="t"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 sz="2000" b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8" name="Footer Placeholder 4">
            <a:extLst>
              <a:ext uri="{FF2B5EF4-FFF2-40B4-BE49-F238E27FC236}">
                <a16:creationId xmlns:a16="http://schemas.microsoft.com/office/drawing/2014/main" id="{A68416C3-E9BE-42E7-81CE-8AE1CE05F9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00800" y="4856180"/>
            <a:ext cx="2353209" cy="287320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700" b="0">
                <a:solidFill>
                  <a:schemeClr val="bg1"/>
                </a:solidFill>
                <a:latin typeface="+mn-lt"/>
              </a:defRPr>
            </a:lvl1pPr>
          </a:lstStyle>
          <a:p>
            <a:pPr marL="1588">
              <a:lnSpc>
                <a:spcPct val="110000"/>
              </a:lnSpc>
              <a:buSzPct val="100000"/>
            </a:pPr>
            <a:r>
              <a:rPr lang="en-US">
                <a:cs typeface="Arial" panose="020B0604020202020204" pitchFamily="34" charset="0"/>
              </a:rPr>
              <a:t>©</a:t>
            </a:r>
            <a:fld id="{886DFA8C-4BA5-4A04-89B9-B4EF72677BAC}" type="datetimeyyyy">
              <a:rPr lang="en-US" smtClean="0">
                <a:cs typeface="Arial" panose="020B0604020202020204" pitchFamily="34" charset="0"/>
              </a:rPr>
              <a:pPr marL="1588">
                <a:lnSpc>
                  <a:spcPct val="110000"/>
                </a:lnSpc>
                <a:buSzPct val="100000"/>
              </a:pPr>
              <a:t>2026</a:t>
            </a:fld>
            <a:r>
              <a:rPr lang="en-US">
                <a:cs typeface="Arial" panose="020B0604020202020204" pitchFamily="34" charset="0"/>
              </a:rPr>
              <a:t> Power Integrations, Inc.  |  power.com  |  CONFIDENTIAL</a:t>
            </a:r>
            <a:endParaRPr lang="en-US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80148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732" userDrawn="1">
          <p15:clr>
            <a:srgbClr val="FBAE40"/>
          </p15:clr>
        </p15:guide>
        <p15:guide id="2" orient="horz" pos="1956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ED 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0">
            <a:extLst>
              <a:ext uri="{FF2B5EF4-FFF2-40B4-BE49-F238E27FC236}">
                <a16:creationId xmlns:a16="http://schemas.microsoft.com/office/drawing/2014/main" id="{E218A505-F945-1B46-A261-D4DBBC963E13}"/>
              </a:ext>
            </a:extLst>
          </p:cNvPr>
          <p:cNvSpPr/>
          <p:nvPr userDrawn="1"/>
        </p:nvSpPr>
        <p:spPr>
          <a:xfrm>
            <a:off x="7339859" y="483217"/>
            <a:ext cx="589550" cy="70828"/>
          </a:xfrm>
          <a:custGeom>
            <a:avLst/>
            <a:gdLst/>
            <a:ahLst/>
            <a:cxnLst/>
            <a:rect l="l" t="t" r="r" b="b"/>
            <a:pathLst>
              <a:path w="589550" h="70828">
                <a:moveTo>
                  <a:pt x="215427" y="13726"/>
                </a:moveTo>
                <a:lnTo>
                  <a:pt x="215427" y="57103"/>
                </a:lnTo>
                <a:lnTo>
                  <a:pt x="218361" y="57103"/>
                </a:lnTo>
                <a:cubicBezTo>
                  <a:pt x="221294" y="57103"/>
                  <a:pt x="223949" y="56719"/>
                  <a:pt x="226323" y="55950"/>
                </a:cubicBezTo>
                <a:cubicBezTo>
                  <a:pt x="228698" y="55182"/>
                  <a:pt x="230724" y="53942"/>
                  <a:pt x="232400" y="52231"/>
                </a:cubicBezTo>
                <a:cubicBezTo>
                  <a:pt x="234077" y="50519"/>
                  <a:pt x="235386" y="48267"/>
                  <a:pt x="236329" y="45473"/>
                </a:cubicBezTo>
                <a:cubicBezTo>
                  <a:pt x="237272" y="42679"/>
                  <a:pt x="237744" y="39221"/>
                  <a:pt x="237744" y="35100"/>
                </a:cubicBezTo>
                <a:cubicBezTo>
                  <a:pt x="237744" y="31049"/>
                  <a:pt x="237272" y="27644"/>
                  <a:pt x="236329" y="24884"/>
                </a:cubicBezTo>
                <a:cubicBezTo>
                  <a:pt x="235386" y="22125"/>
                  <a:pt x="234077" y="19925"/>
                  <a:pt x="232400" y="18284"/>
                </a:cubicBezTo>
                <a:cubicBezTo>
                  <a:pt x="230724" y="16642"/>
                  <a:pt x="228698" y="15472"/>
                  <a:pt x="226323" y="14774"/>
                </a:cubicBezTo>
                <a:cubicBezTo>
                  <a:pt x="223949" y="14075"/>
                  <a:pt x="221294" y="13726"/>
                  <a:pt x="218361" y="13726"/>
                </a:cubicBezTo>
                <a:close/>
                <a:moveTo>
                  <a:pt x="129702" y="13726"/>
                </a:moveTo>
                <a:lnTo>
                  <a:pt x="129702" y="57103"/>
                </a:lnTo>
                <a:lnTo>
                  <a:pt x="132636" y="57103"/>
                </a:lnTo>
                <a:cubicBezTo>
                  <a:pt x="135569" y="57103"/>
                  <a:pt x="138224" y="56719"/>
                  <a:pt x="140598" y="55950"/>
                </a:cubicBezTo>
                <a:cubicBezTo>
                  <a:pt x="142973" y="55182"/>
                  <a:pt x="144999" y="53942"/>
                  <a:pt x="146675" y="52231"/>
                </a:cubicBezTo>
                <a:cubicBezTo>
                  <a:pt x="148352" y="50519"/>
                  <a:pt x="149661" y="48267"/>
                  <a:pt x="150604" y="45473"/>
                </a:cubicBezTo>
                <a:cubicBezTo>
                  <a:pt x="151547" y="42679"/>
                  <a:pt x="152019" y="39221"/>
                  <a:pt x="152019" y="35100"/>
                </a:cubicBezTo>
                <a:cubicBezTo>
                  <a:pt x="152019" y="31049"/>
                  <a:pt x="151547" y="27644"/>
                  <a:pt x="150604" y="24884"/>
                </a:cubicBezTo>
                <a:cubicBezTo>
                  <a:pt x="149661" y="22125"/>
                  <a:pt x="148352" y="19925"/>
                  <a:pt x="146675" y="18284"/>
                </a:cubicBezTo>
                <a:cubicBezTo>
                  <a:pt x="144999" y="16642"/>
                  <a:pt x="142973" y="15472"/>
                  <a:pt x="140598" y="14774"/>
                </a:cubicBezTo>
                <a:cubicBezTo>
                  <a:pt x="138224" y="14075"/>
                  <a:pt x="135569" y="13726"/>
                  <a:pt x="132636" y="13726"/>
                </a:cubicBezTo>
                <a:close/>
                <a:moveTo>
                  <a:pt x="491652" y="13516"/>
                </a:moveTo>
                <a:lnTo>
                  <a:pt x="491652" y="32690"/>
                </a:lnTo>
                <a:lnTo>
                  <a:pt x="499615" y="32690"/>
                </a:lnTo>
                <a:cubicBezTo>
                  <a:pt x="503666" y="32690"/>
                  <a:pt x="506757" y="31835"/>
                  <a:pt x="508887" y="30123"/>
                </a:cubicBezTo>
                <a:cubicBezTo>
                  <a:pt x="511018" y="28412"/>
                  <a:pt x="512083" y="25880"/>
                  <a:pt x="512083" y="22527"/>
                </a:cubicBezTo>
                <a:cubicBezTo>
                  <a:pt x="512083" y="19174"/>
                  <a:pt x="511018" y="16834"/>
                  <a:pt x="508887" y="15507"/>
                </a:cubicBezTo>
                <a:cubicBezTo>
                  <a:pt x="506757" y="14180"/>
                  <a:pt x="503666" y="13516"/>
                  <a:pt x="499615" y="13516"/>
                </a:cubicBezTo>
                <a:close/>
                <a:moveTo>
                  <a:pt x="282102" y="13516"/>
                </a:moveTo>
                <a:lnTo>
                  <a:pt x="282102" y="32690"/>
                </a:lnTo>
                <a:lnTo>
                  <a:pt x="290065" y="32690"/>
                </a:lnTo>
                <a:cubicBezTo>
                  <a:pt x="294116" y="32690"/>
                  <a:pt x="297207" y="31835"/>
                  <a:pt x="299337" y="30123"/>
                </a:cubicBezTo>
                <a:cubicBezTo>
                  <a:pt x="301468" y="28412"/>
                  <a:pt x="302533" y="25880"/>
                  <a:pt x="302533" y="22527"/>
                </a:cubicBezTo>
                <a:cubicBezTo>
                  <a:pt x="302533" y="19174"/>
                  <a:pt x="301468" y="16834"/>
                  <a:pt x="299337" y="15507"/>
                </a:cubicBezTo>
                <a:cubicBezTo>
                  <a:pt x="297207" y="14180"/>
                  <a:pt x="294116" y="13516"/>
                  <a:pt x="290065" y="13516"/>
                </a:cubicBezTo>
                <a:close/>
                <a:moveTo>
                  <a:pt x="476250" y="1258"/>
                </a:moveTo>
                <a:lnTo>
                  <a:pt x="500872" y="1258"/>
                </a:lnTo>
                <a:cubicBezTo>
                  <a:pt x="504504" y="1258"/>
                  <a:pt x="507909" y="1607"/>
                  <a:pt x="511088" y="2305"/>
                </a:cubicBezTo>
                <a:cubicBezTo>
                  <a:pt x="514266" y="3004"/>
                  <a:pt x="517042" y="4174"/>
                  <a:pt x="519417" y="5815"/>
                </a:cubicBezTo>
                <a:cubicBezTo>
                  <a:pt x="521792" y="7457"/>
                  <a:pt x="523678" y="9640"/>
                  <a:pt x="525075" y="12364"/>
                </a:cubicBezTo>
                <a:cubicBezTo>
                  <a:pt x="526472" y="15088"/>
                  <a:pt x="527171" y="18476"/>
                  <a:pt x="527171" y="22527"/>
                </a:cubicBezTo>
                <a:cubicBezTo>
                  <a:pt x="527171" y="27556"/>
                  <a:pt x="526070" y="31695"/>
                  <a:pt x="523870" y="34943"/>
                </a:cubicBezTo>
                <a:cubicBezTo>
                  <a:pt x="521670" y="38191"/>
                  <a:pt x="518719" y="40618"/>
                  <a:pt x="515017" y="42225"/>
                </a:cubicBezTo>
                <a:lnTo>
                  <a:pt x="530523" y="69571"/>
                </a:lnTo>
                <a:lnTo>
                  <a:pt x="513235" y="69571"/>
                </a:lnTo>
                <a:lnTo>
                  <a:pt x="500139" y="44949"/>
                </a:lnTo>
                <a:lnTo>
                  <a:pt x="491652" y="44949"/>
                </a:lnTo>
                <a:lnTo>
                  <a:pt x="491652" y="69571"/>
                </a:lnTo>
                <a:lnTo>
                  <a:pt x="476250" y="69571"/>
                </a:lnTo>
                <a:close/>
                <a:moveTo>
                  <a:pt x="419100" y="1258"/>
                </a:moveTo>
                <a:lnTo>
                  <a:pt x="461848" y="1258"/>
                </a:lnTo>
                <a:lnTo>
                  <a:pt x="461848" y="14250"/>
                </a:lnTo>
                <a:lnTo>
                  <a:pt x="434502" y="14250"/>
                </a:lnTo>
                <a:lnTo>
                  <a:pt x="434502" y="27975"/>
                </a:lnTo>
                <a:lnTo>
                  <a:pt x="457762" y="27975"/>
                </a:lnTo>
                <a:lnTo>
                  <a:pt x="457762" y="40863"/>
                </a:lnTo>
                <a:lnTo>
                  <a:pt x="434502" y="40863"/>
                </a:lnTo>
                <a:lnTo>
                  <a:pt x="434502" y="56579"/>
                </a:lnTo>
                <a:lnTo>
                  <a:pt x="462896" y="56579"/>
                </a:lnTo>
                <a:lnTo>
                  <a:pt x="462896" y="69571"/>
                </a:lnTo>
                <a:lnTo>
                  <a:pt x="419100" y="69571"/>
                </a:lnTo>
                <a:close/>
                <a:moveTo>
                  <a:pt x="353149" y="1258"/>
                </a:moveTo>
                <a:lnTo>
                  <a:pt x="369494" y="1258"/>
                </a:lnTo>
                <a:lnTo>
                  <a:pt x="377666" y="33109"/>
                </a:lnTo>
                <a:cubicBezTo>
                  <a:pt x="378714" y="36881"/>
                  <a:pt x="379639" y="40531"/>
                  <a:pt x="380443" y="44058"/>
                </a:cubicBezTo>
                <a:cubicBezTo>
                  <a:pt x="381246" y="47586"/>
                  <a:pt x="382171" y="51235"/>
                  <a:pt x="383219" y="55007"/>
                </a:cubicBezTo>
                <a:lnTo>
                  <a:pt x="383638" y="55007"/>
                </a:lnTo>
                <a:cubicBezTo>
                  <a:pt x="384616" y="51235"/>
                  <a:pt x="385524" y="47586"/>
                  <a:pt x="386363" y="44058"/>
                </a:cubicBezTo>
                <a:cubicBezTo>
                  <a:pt x="387201" y="40531"/>
                  <a:pt x="388109" y="36881"/>
                  <a:pt x="389087" y="33109"/>
                </a:cubicBezTo>
                <a:lnTo>
                  <a:pt x="397154" y="1258"/>
                </a:lnTo>
                <a:lnTo>
                  <a:pt x="412871" y="1258"/>
                </a:lnTo>
                <a:lnTo>
                  <a:pt x="392335" y="69571"/>
                </a:lnTo>
                <a:lnTo>
                  <a:pt x="373789" y="69571"/>
                </a:lnTo>
                <a:close/>
                <a:moveTo>
                  <a:pt x="333375" y="1258"/>
                </a:moveTo>
                <a:lnTo>
                  <a:pt x="348777" y="1258"/>
                </a:lnTo>
                <a:lnTo>
                  <a:pt x="348777" y="69571"/>
                </a:lnTo>
                <a:lnTo>
                  <a:pt x="333375" y="69571"/>
                </a:lnTo>
                <a:close/>
                <a:moveTo>
                  <a:pt x="266700" y="1258"/>
                </a:moveTo>
                <a:lnTo>
                  <a:pt x="291322" y="1258"/>
                </a:lnTo>
                <a:cubicBezTo>
                  <a:pt x="294954" y="1258"/>
                  <a:pt x="298359" y="1607"/>
                  <a:pt x="301538" y="2305"/>
                </a:cubicBezTo>
                <a:cubicBezTo>
                  <a:pt x="304716" y="3004"/>
                  <a:pt x="307492" y="4174"/>
                  <a:pt x="309867" y="5815"/>
                </a:cubicBezTo>
                <a:cubicBezTo>
                  <a:pt x="312242" y="7457"/>
                  <a:pt x="314128" y="9640"/>
                  <a:pt x="315525" y="12364"/>
                </a:cubicBezTo>
                <a:cubicBezTo>
                  <a:pt x="316922" y="15088"/>
                  <a:pt x="317621" y="18476"/>
                  <a:pt x="317621" y="22527"/>
                </a:cubicBezTo>
                <a:cubicBezTo>
                  <a:pt x="317621" y="27556"/>
                  <a:pt x="316520" y="31695"/>
                  <a:pt x="314320" y="34943"/>
                </a:cubicBezTo>
                <a:cubicBezTo>
                  <a:pt x="312120" y="38191"/>
                  <a:pt x="309169" y="40618"/>
                  <a:pt x="305467" y="42225"/>
                </a:cubicBezTo>
                <a:lnTo>
                  <a:pt x="320973" y="69571"/>
                </a:lnTo>
                <a:lnTo>
                  <a:pt x="303685" y="69571"/>
                </a:lnTo>
                <a:lnTo>
                  <a:pt x="290589" y="44949"/>
                </a:lnTo>
                <a:lnTo>
                  <a:pt x="282102" y="44949"/>
                </a:lnTo>
                <a:lnTo>
                  <a:pt x="282102" y="69571"/>
                </a:lnTo>
                <a:lnTo>
                  <a:pt x="266700" y="69571"/>
                </a:lnTo>
                <a:close/>
                <a:moveTo>
                  <a:pt x="200025" y="1258"/>
                </a:moveTo>
                <a:lnTo>
                  <a:pt x="219303" y="1258"/>
                </a:lnTo>
                <a:cubicBezTo>
                  <a:pt x="224542" y="1258"/>
                  <a:pt x="229257" y="1921"/>
                  <a:pt x="233448" y="3248"/>
                </a:cubicBezTo>
                <a:cubicBezTo>
                  <a:pt x="237639" y="4576"/>
                  <a:pt x="241236" y="6619"/>
                  <a:pt x="244240" y="9378"/>
                </a:cubicBezTo>
                <a:cubicBezTo>
                  <a:pt x="247243" y="12137"/>
                  <a:pt x="249549" y="15647"/>
                  <a:pt x="251155" y="19908"/>
                </a:cubicBezTo>
                <a:cubicBezTo>
                  <a:pt x="252762" y="24169"/>
                  <a:pt x="253565" y="29233"/>
                  <a:pt x="253565" y="35100"/>
                </a:cubicBezTo>
                <a:cubicBezTo>
                  <a:pt x="253565" y="40967"/>
                  <a:pt x="252762" y="46067"/>
                  <a:pt x="251155" y="50397"/>
                </a:cubicBezTo>
                <a:cubicBezTo>
                  <a:pt x="249549" y="54728"/>
                  <a:pt x="247278" y="58308"/>
                  <a:pt x="244345" y="61137"/>
                </a:cubicBezTo>
                <a:cubicBezTo>
                  <a:pt x="241411" y="63966"/>
                  <a:pt x="237901" y="66079"/>
                  <a:pt x="233815" y="67476"/>
                </a:cubicBezTo>
                <a:cubicBezTo>
                  <a:pt x="229729" y="68873"/>
                  <a:pt x="225171" y="69571"/>
                  <a:pt x="220142" y="69571"/>
                </a:cubicBezTo>
                <a:lnTo>
                  <a:pt x="200025" y="69571"/>
                </a:lnTo>
                <a:close/>
                <a:moveTo>
                  <a:pt x="114300" y="1258"/>
                </a:moveTo>
                <a:lnTo>
                  <a:pt x="133579" y="1258"/>
                </a:lnTo>
                <a:cubicBezTo>
                  <a:pt x="138817" y="1258"/>
                  <a:pt x="143532" y="1921"/>
                  <a:pt x="147723" y="3248"/>
                </a:cubicBezTo>
                <a:cubicBezTo>
                  <a:pt x="151914" y="4576"/>
                  <a:pt x="155511" y="6619"/>
                  <a:pt x="158515" y="9378"/>
                </a:cubicBezTo>
                <a:cubicBezTo>
                  <a:pt x="161519" y="12137"/>
                  <a:pt x="163824" y="15647"/>
                  <a:pt x="165430" y="19908"/>
                </a:cubicBezTo>
                <a:cubicBezTo>
                  <a:pt x="167037" y="24169"/>
                  <a:pt x="167840" y="29233"/>
                  <a:pt x="167840" y="35100"/>
                </a:cubicBezTo>
                <a:cubicBezTo>
                  <a:pt x="167840" y="40967"/>
                  <a:pt x="167037" y="46067"/>
                  <a:pt x="165430" y="50397"/>
                </a:cubicBezTo>
                <a:cubicBezTo>
                  <a:pt x="163824" y="54728"/>
                  <a:pt x="161553" y="58308"/>
                  <a:pt x="158620" y="61137"/>
                </a:cubicBezTo>
                <a:cubicBezTo>
                  <a:pt x="155686" y="63966"/>
                  <a:pt x="152176" y="66079"/>
                  <a:pt x="148090" y="67476"/>
                </a:cubicBezTo>
                <a:cubicBezTo>
                  <a:pt x="144004" y="68873"/>
                  <a:pt x="139446" y="69571"/>
                  <a:pt x="134417" y="69571"/>
                </a:cubicBezTo>
                <a:lnTo>
                  <a:pt x="114300" y="69571"/>
                </a:lnTo>
                <a:close/>
                <a:moveTo>
                  <a:pt x="57150" y="1258"/>
                </a:moveTo>
                <a:lnTo>
                  <a:pt x="99898" y="1258"/>
                </a:lnTo>
                <a:lnTo>
                  <a:pt x="99898" y="14250"/>
                </a:lnTo>
                <a:lnTo>
                  <a:pt x="72552" y="14250"/>
                </a:lnTo>
                <a:lnTo>
                  <a:pt x="72552" y="27975"/>
                </a:lnTo>
                <a:lnTo>
                  <a:pt x="95812" y="27975"/>
                </a:lnTo>
                <a:lnTo>
                  <a:pt x="95812" y="40863"/>
                </a:lnTo>
                <a:lnTo>
                  <a:pt x="72552" y="40863"/>
                </a:lnTo>
                <a:lnTo>
                  <a:pt x="72552" y="56579"/>
                </a:lnTo>
                <a:lnTo>
                  <a:pt x="100946" y="56579"/>
                </a:lnTo>
                <a:lnTo>
                  <a:pt x="100946" y="69571"/>
                </a:lnTo>
                <a:lnTo>
                  <a:pt x="57150" y="69571"/>
                </a:lnTo>
                <a:close/>
                <a:moveTo>
                  <a:pt x="0" y="1258"/>
                </a:moveTo>
                <a:lnTo>
                  <a:pt x="15402" y="1258"/>
                </a:lnTo>
                <a:lnTo>
                  <a:pt x="15402" y="56579"/>
                </a:lnTo>
                <a:lnTo>
                  <a:pt x="42434" y="56579"/>
                </a:lnTo>
                <a:lnTo>
                  <a:pt x="42434" y="69571"/>
                </a:lnTo>
                <a:lnTo>
                  <a:pt x="0" y="69571"/>
                </a:lnTo>
                <a:close/>
                <a:moveTo>
                  <a:pt x="565556" y="0"/>
                </a:moveTo>
                <a:cubicBezTo>
                  <a:pt x="569538" y="0"/>
                  <a:pt x="573467" y="769"/>
                  <a:pt x="577343" y="2305"/>
                </a:cubicBezTo>
                <a:cubicBezTo>
                  <a:pt x="581220" y="3842"/>
                  <a:pt x="584625" y="6077"/>
                  <a:pt x="587559" y="9011"/>
                </a:cubicBezTo>
                <a:lnTo>
                  <a:pt x="579701" y="18755"/>
                </a:lnTo>
                <a:cubicBezTo>
                  <a:pt x="577466" y="17009"/>
                  <a:pt x="575231" y="15664"/>
                  <a:pt x="572995" y="14721"/>
                </a:cubicBezTo>
                <a:cubicBezTo>
                  <a:pt x="570760" y="13778"/>
                  <a:pt x="568280" y="13307"/>
                  <a:pt x="565556" y="13307"/>
                </a:cubicBezTo>
                <a:cubicBezTo>
                  <a:pt x="562902" y="13307"/>
                  <a:pt x="560789" y="13848"/>
                  <a:pt x="559217" y="14931"/>
                </a:cubicBezTo>
                <a:cubicBezTo>
                  <a:pt x="557646" y="16014"/>
                  <a:pt x="556860" y="17533"/>
                  <a:pt x="556860" y="19489"/>
                </a:cubicBezTo>
                <a:cubicBezTo>
                  <a:pt x="556860" y="20536"/>
                  <a:pt x="557122" y="21427"/>
                  <a:pt x="557646" y="22160"/>
                </a:cubicBezTo>
                <a:cubicBezTo>
                  <a:pt x="558170" y="22894"/>
                  <a:pt x="558903" y="23557"/>
                  <a:pt x="559846" y="24151"/>
                </a:cubicBezTo>
                <a:cubicBezTo>
                  <a:pt x="560789" y="24745"/>
                  <a:pt x="561889" y="25304"/>
                  <a:pt x="563146" y="25827"/>
                </a:cubicBezTo>
                <a:cubicBezTo>
                  <a:pt x="564404" y="26351"/>
                  <a:pt x="565766" y="26928"/>
                  <a:pt x="567233" y="27556"/>
                </a:cubicBezTo>
                <a:lnTo>
                  <a:pt x="576034" y="31119"/>
                </a:lnTo>
                <a:cubicBezTo>
                  <a:pt x="580225" y="32795"/>
                  <a:pt x="583525" y="35100"/>
                  <a:pt x="585935" y="38034"/>
                </a:cubicBezTo>
                <a:cubicBezTo>
                  <a:pt x="588345" y="40967"/>
                  <a:pt x="589550" y="44844"/>
                  <a:pt x="589550" y="49664"/>
                </a:cubicBezTo>
                <a:cubicBezTo>
                  <a:pt x="589550" y="52528"/>
                  <a:pt x="588974" y="55234"/>
                  <a:pt x="587821" y="57784"/>
                </a:cubicBezTo>
                <a:cubicBezTo>
                  <a:pt x="586669" y="60333"/>
                  <a:pt x="584992" y="62569"/>
                  <a:pt x="582792" y="64489"/>
                </a:cubicBezTo>
                <a:cubicBezTo>
                  <a:pt x="580592" y="66410"/>
                  <a:pt x="577885" y="67947"/>
                  <a:pt x="574672" y="69100"/>
                </a:cubicBezTo>
                <a:cubicBezTo>
                  <a:pt x="571459" y="70252"/>
                  <a:pt x="567826" y="70828"/>
                  <a:pt x="563775" y="70828"/>
                </a:cubicBezTo>
                <a:cubicBezTo>
                  <a:pt x="559305" y="70828"/>
                  <a:pt x="554852" y="70008"/>
                  <a:pt x="550416" y="68366"/>
                </a:cubicBezTo>
                <a:cubicBezTo>
                  <a:pt x="545981" y="66725"/>
                  <a:pt x="542017" y="64262"/>
                  <a:pt x="538524" y="60979"/>
                </a:cubicBezTo>
                <a:lnTo>
                  <a:pt x="547325" y="50397"/>
                </a:lnTo>
                <a:cubicBezTo>
                  <a:pt x="549770" y="52493"/>
                  <a:pt x="552477" y="54204"/>
                  <a:pt x="555446" y="55531"/>
                </a:cubicBezTo>
                <a:cubicBezTo>
                  <a:pt x="558414" y="56858"/>
                  <a:pt x="561330" y="57522"/>
                  <a:pt x="564194" y="57522"/>
                </a:cubicBezTo>
                <a:cubicBezTo>
                  <a:pt x="567407" y="57522"/>
                  <a:pt x="569800" y="56928"/>
                  <a:pt x="571371" y="55741"/>
                </a:cubicBezTo>
                <a:cubicBezTo>
                  <a:pt x="572943" y="54553"/>
                  <a:pt x="573729" y="52947"/>
                  <a:pt x="573729" y="50921"/>
                </a:cubicBezTo>
                <a:cubicBezTo>
                  <a:pt x="573729" y="49873"/>
                  <a:pt x="573502" y="48965"/>
                  <a:pt x="573048" y="48197"/>
                </a:cubicBezTo>
                <a:cubicBezTo>
                  <a:pt x="572594" y="47429"/>
                  <a:pt x="571930" y="46748"/>
                  <a:pt x="571057" y="46154"/>
                </a:cubicBezTo>
                <a:cubicBezTo>
                  <a:pt x="570184" y="45560"/>
                  <a:pt x="569136" y="45001"/>
                  <a:pt x="567914" y="44477"/>
                </a:cubicBezTo>
                <a:cubicBezTo>
                  <a:pt x="566691" y="43954"/>
                  <a:pt x="565347" y="43377"/>
                  <a:pt x="563880" y="42749"/>
                </a:cubicBezTo>
                <a:lnTo>
                  <a:pt x="554974" y="38977"/>
                </a:lnTo>
                <a:cubicBezTo>
                  <a:pt x="553228" y="38278"/>
                  <a:pt x="551534" y="37370"/>
                  <a:pt x="549892" y="36253"/>
                </a:cubicBezTo>
                <a:cubicBezTo>
                  <a:pt x="548251" y="35135"/>
                  <a:pt x="546784" y="33825"/>
                  <a:pt x="545492" y="32324"/>
                </a:cubicBezTo>
                <a:cubicBezTo>
                  <a:pt x="544200" y="30822"/>
                  <a:pt x="543169" y="29075"/>
                  <a:pt x="542401" y="27085"/>
                </a:cubicBezTo>
                <a:cubicBezTo>
                  <a:pt x="541633" y="25094"/>
                  <a:pt x="541249" y="22841"/>
                  <a:pt x="541249" y="20327"/>
                </a:cubicBezTo>
                <a:cubicBezTo>
                  <a:pt x="541249" y="17533"/>
                  <a:pt x="541842" y="14896"/>
                  <a:pt x="543030" y="12416"/>
                </a:cubicBezTo>
                <a:cubicBezTo>
                  <a:pt x="544217" y="9937"/>
                  <a:pt x="545894" y="7771"/>
                  <a:pt x="548059" y="5920"/>
                </a:cubicBezTo>
                <a:cubicBezTo>
                  <a:pt x="550224" y="4069"/>
                  <a:pt x="552791" y="2620"/>
                  <a:pt x="555760" y="1572"/>
                </a:cubicBezTo>
                <a:cubicBezTo>
                  <a:pt x="558728" y="524"/>
                  <a:pt x="561994" y="0"/>
                  <a:pt x="56555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 err="1">
              <a:solidFill>
                <a:schemeClr val="bg2"/>
              </a:solidFill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A00930A9-59EE-8749-B884-CA107255F3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0"/>
          <a:stretch/>
        </p:blipFill>
        <p:spPr>
          <a:xfrm>
            <a:off x="0" y="1166319"/>
            <a:ext cx="9144000" cy="1938831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E7D56B7F-F6E9-E849-BC4D-3501221D911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89991" y="348277"/>
            <a:ext cx="1643417" cy="563268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4BA3BE55-0746-0B40-B965-9BA5844BD0D4}"/>
              </a:ext>
            </a:extLst>
          </p:cNvPr>
          <p:cNvSpPr/>
          <p:nvPr userDrawn="1"/>
        </p:nvSpPr>
        <p:spPr>
          <a:xfrm>
            <a:off x="0" y="5102033"/>
            <a:ext cx="9144000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b="0" i="0" dirty="0">
              <a:latin typeface="Arial" panose="020B0604020202020204" pitchFamily="34" charset="0"/>
            </a:endParaRP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82BAA453-9BEA-9648-88ED-D5D34A307E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18348" r="63120"/>
          <a:stretch/>
        </p:blipFill>
        <p:spPr>
          <a:xfrm>
            <a:off x="7028792" y="400753"/>
            <a:ext cx="276225" cy="200963"/>
          </a:xfrm>
          <a:prstGeom prst="rect">
            <a:avLst/>
          </a:prstGeom>
        </p:spPr>
      </p:pic>
      <p:sp>
        <p:nvSpPr>
          <p:cNvPr id="16" name="Title Placeholder 1">
            <a:extLst>
              <a:ext uri="{FF2B5EF4-FFF2-40B4-BE49-F238E27FC236}">
                <a16:creationId xmlns:a16="http://schemas.microsoft.com/office/drawing/2014/main" id="{A90D9D19-73B8-424D-ACF3-82D3173839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1" y="3242904"/>
            <a:ext cx="8296808" cy="713708"/>
          </a:xfrm>
          <a:prstGeom prst="rect">
            <a:avLst/>
          </a:prstGeom>
        </p:spPr>
        <p:txBody>
          <a:bodyPr vert="horz" lIns="0" tIns="45720" rIns="0" bIns="0" rtlCol="0" anchor="b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2800" b="1" i="0">
                <a:solidFill>
                  <a:schemeClr val="accent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4FB4A2F7-8132-4B0C-85F4-C39DD168E6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7201" y="3960864"/>
            <a:ext cx="8296807" cy="654727"/>
          </a:xfrm>
        </p:spPr>
        <p:txBody>
          <a:bodyPr lIns="0" rIns="0" anchor="t"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 sz="2000" b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8" name="Footer Placeholder 4">
            <a:extLst>
              <a:ext uri="{FF2B5EF4-FFF2-40B4-BE49-F238E27FC236}">
                <a16:creationId xmlns:a16="http://schemas.microsoft.com/office/drawing/2014/main" id="{42B6A766-519D-4632-AC35-F945915E86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00800" y="4856180"/>
            <a:ext cx="2353209" cy="287320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700" b="0">
                <a:solidFill>
                  <a:schemeClr val="bg1"/>
                </a:solidFill>
                <a:latin typeface="+mn-lt"/>
              </a:defRPr>
            </a:lvl1pPr>
          </a:lstStyle>
          <a:p>
            <a:pPr marL="1588">
              <a:lnSpc>
                <a:spcPct val="110000"/>
              </a:lnSpc>
              <a:buSzPct val="100000"/>
            </a:pPr>
            <a:r>
              <a:rPr lang="en-US">
                <a:cs typeface="Arial" panose="020B0604020202020204" pitchFamily="34" charset="0"/>
              </a:rPr>
              <a:t>©</a:t>
            </a:r>
            <a:fld id="{886DFA8C-4BA5-4A04-89B9-B4EF72677BAC}" type="datetimeyyyy">
              <a:rPr lang="en-US" smtClean="0">
                <a:cs typeface="Arial" panose="020B0604020202020204" pitchFamily="34" charset="0"/>
              </a:rPr>
              <a:pPr marL="1588">
                <a:lnSpc>
                  <a:spcPct val="110000"/>
                </a:lnSpc>
                <a:buSzPct val="100000"/>
              </a:pPr>
              <a:t>2026</a:t>
            </a:fld>
            <a:r>
              <a:rPr lang="en-US">
                <a:cs typeface="Arial" panose="020B0604020202020204" pitchFamily="34" charset="0"/>
              </a:rPr>
              <a:t> Power Integrations, Inc.  |  power.com  |  CONFIDENTIAL</a:t>
            </a:r>
            <a:endParaRPr lang="en-US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17239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732" userDrawn="1">
          <p15:clr>
            <a:srgbClr val="FBAE40"/>
          </p15:clr>
        </p15:guide>
        <p15:guide id="2" orient="horz" pos="1956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Gate 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0">
            <a:extLst>
              <a:ext uri="{FF2B5EF4-FFF2-40B4-BE49-F238E27FC236}">
                <a16:creationId xmlns:a16="http://schemas.microsoft.com/office/drawing/2014/main" id="{1C7BB17F-6FB1-4140-A0CB-9D9671205A80}"/>
              </a:ext>
            </a:extLst>
          </p:cNvPr>
          <p:cNvSpPr/>
          <p:nvPr userDrawn="1"/>
        </p:nvSpPr>
        <p:spPr>
          <a:xfrm>
            <a:off x="7336611" y="483217"/>
            <a:ext cx="649948" cy="70828"/>
          </a:xfrm>
          <a:custGeom>
            <a:avLst/>
            <a:gdLst/>
            <a:ahLst/>
            <a:cxnLst/>
            <a:rect l="l" t="t" r="r" b="b"/>
            <a:pathLst>
              <a:path w="649948" h="70828">
                <a:moveTo>
                  <a:pt x="275825" y="13726"/>
                </a:moveTo>
                <a:lnTo>
                  <a:pt x="275825" y="57103"/>
                </a:lnTo>
                <a:lnTo>
                  <a:pt x="278759" y="57103"/>
                </a:lnTo>
                <a:cubicBezTo>
                  <a:pt x="281692" y="57103"/>
                  <a:pt x="284347" y="56719"/>
                  <a:pt x="286721" y="55950"/>
                </a:cubicBezTo>
                <a:cubicBezTo>
                  <a:pt x="289096" y="55182"/>
                  <a:pt x="291122" y="53942"/>
                  <a:pt x="292798" y="52231"/>
                </a:cubicBezTo>
                <a:cubicBezTo>
                  <a:pt x="294475" y="50519"/>
                  <a:pt x="295784" y="48267"/>
                  <a:pt x="296727" y="45473"/>
                </a:cubicBezTo>
                <a:cubicBezTo>
                  <a:pt x="297670" y="42679"/>
                  <a:pt x="298142" y="39221"/>
                  <a:pt x="298142" y="35100"/>
                </a:cubicBezTo>
                <a:cubicBezTo>
                  <a:pt x="298142" y="31049"/>
                  <a:pt x="297670" y="27644"/>
                  <a:pt x="296727" y="24884"/>
                </a:cubicBezTo>
                <a:cubicBezTo>
                  <a:pt x="295784" y="22125"/>
                  <a:pt x="294475" y="19925"/>
                  <a:pt x="292798" y="18284"/>
                </a:cubicBezTo>
                <a:cubicBezTo>
                  <a:pt x="291122" y="16642"/>
                  <a:pt x="289096" y="15472"/>
                  <a:pt x="286721" y="14774"/>
                </a:cubicBezTo>
                <a:cubicBezTo>
                  <a:pt x="284347" y="14075"/>
                  <a:pt x="281692" y="13726"/>
                  <a:pt x="278759" y="13726"/>
                </a:cubicBezTo>
                <a:close/>
                <a:moveTo>
                  <a:pt x="552050" y="13516"/>
                </a:moveTo>
                <a:lnTo>
                  <a:pt x="552050" y="32690"/>
                </a:lnTo>
                <a:lnTo>
                  <a:pt x="560013" y="32690"/>
                </a:lnTo>
                <a:cubicBezTo>
                  <a:pt x="564064" y="32690"/>
                  <a:pt x="567155" y="31835"/>
                  <a:pt x="569285" y="30123"/>
                </a:cubicBezTo>
                <a:cubicBezTo>
                  <a:pt x="571416" y="28412"/>
                  <a:pt x="572481" y="25880"/>
                  <a:pt x="572481" y="22527"/>
                </a:cubicBezTo>
                <a:cubicBezTo>
                  <a:pt x="572481" y="19174"/>
                  <a:pt x="571416" y="16834"/>
                  <a:pt x="569285" y="15507"/>
                </a:cubicBezTo>
                <a:cubicBezTo>
                  <a:pt x="567155" y="14180"/>
                  <a:pt x="564064" y="13516"/>
                  <a:pt x="560013" y="13516"/>
                </a:cubicBezTo>
                <a:close/>
                <a:moveTo>
                  <a:pt x="342500" y="13516"/>
                </a:moveTo>
                <a:lnTo>
                  <a:pt x="342500" y="32690"/>
                </a:lnTo>
                <a:lnTo>
                  <a:pt x="350463" y="32690"/>
                </a:lnTo>
                <a:cubicBezTo>
                  <a:pt x="354514" y="32690"/>
                  <a:pt x="357605" y="31835"/>
                  <a:pt x="359735" y="30123"/>
                </a:cubicBezTo>
                <a:cubicBezTo>
                  <a:pt x="361866" y="28412"/>
                  <a:pt x="362931" y="25880"/>
                  <a:pt x="362931" y="22527"/>
                </a:cubicBezTo>
                <a:cubicBezTo>
                  <a:pt x="362931" y="19174"/>
                  <a:pt x="361866" y="16834"/>
                  <a:pt x="359735" y="15507"/>
                </a:cubicBezTo>
                <a:cubicBezTo>
                  <a:pt x="357605" y="14180"/>
                  <a:pt x="354514" y="13516"/>
                  <a:pt x="350463" y="13516"/>
                </a:cubicBezTo>
                <a:close/>
                <a:moveTo>
                  <a:pt x="91297" y="12993"/>
                </a:moveTo>
                <a:cubicBezTo>
                  <a:pt x="90459" y="16625"/>
                  <a:pt x="89603" y="20344"/>
                  <a:pt x="88730" y="24151"/>
                </a:cubicBezTo>
                <a:cubicBezTo>
                  <a:pt x="87857" y="27958"/>
                  <a:pt x="86931" y="31573"/>
                  <a:pt x="85954" y="34995"/>
                </a:cubicBezTo>
                <a:lnTo>
                  <a:pt x="84277" y="41282"/>
                </a:lnTo>
                <a:lnTo>
                  <a:pt x="98841" y="41282"/>
                </a:lnTo>
                <a:lnTo>
                  <a:pt x="97269" y="34995"/>
                </a:lnTo>
                <a:cubicBezTo>
                  <a:pt x="96291" y="31573"/>
                  <a:pt x="95348" y="27940"/>
                  <a:pt x="94440" y="24099"/>
                </a:cubicBezTo>
                <a:cubicBezTo>
                  <a:pt x="93532" y="20257"/>
                  <a:pt x="92624" y="16555"/>
                  <a:pt x="91716" y="12993"/>
                </a:cubicBezTo>
                <a:close/>
                <a:moveTo>
                  <a:pt x="536648" y="1258"/>
                </a:moveTo>
                <a:lnTo>
                  <a:pt x="561270" y="1258"/>
                </a:lnTo>
                <a:cubicBezTo>
                  <a:pt x="564902" y="1258"/>
                  <a:pt x="568307" y="1607"/>
                  <a:pt x="571486" y="2305"/>
                </a:cubicBezTo>
                <a:cubicBezTo>
                  <a:pt x="574664" y="3004"/>
                  <a:pt x="577440" y="4174"/>
                  <a:pt x="579815" y="5815"/>
                </a:cubicBezTo>
                <a:cubicBezTo>
                  <a:pt x="582190" y="7457"/>
                  <a:pt x="584076" y="9640"/>
                  <a:pt x="585473" y="12364"/>
                </a:cubicBezTo>
                <a:cubicBezTo>
                  <a:pt x="586870" y="15088"/>
                  <a:pt x="587569" y="18476"/>
                  <a:pt x="587569" y="22527"/>
                </a:cubicBezTo>
                <a:cubicBezTo>
                  <a:pt x="587569" y="27556"/>
                  <a:pt x="586468" y="31695"/>
                  <a:pt x="584268" y="34943"/>
                </a:cubicBezTo>
                <a:cubicBezTo>
                  <a:pt x="582068" y="38191"/>
                  <a:pt x="579117" y="40618"/>
                  <a:pt x="575415" y="42225"/>
                </a:cubicBezTo>
                <a:lnTo>
                  <a:pt x="590921" y="69571"/>
                </a:lnTo>
                <a:lnTo>
                  <a:pt x="573633" y="69571"/>
                </a:lnTo>
                <a:lnTo>
                  <a:pt x="560537" y="44949"/>
                </a:lnTo>
                <a:lnTo>
                  <a:pt x="552050" y="44949"/>
                </a:lnTo>
                <a:lnTo>
                  <a:pt x="552050" y="69571"/>
                </a:lnTo>
                <a:lnTo>
                  <a:pt x="536648" y="69571"/>
                </a:lnTo>
                <a:close/>
                <a:moveTo>
                  <a:pt x="479498" y="1258"/>
                </a:moveTo>
                <a:lnTo>
                  <a:pt x="522246" y="1258"/>
                </a:lnTo>
                <a:lnTo>
                  <a:pt x="522246" y="14250"/>
                </a:lnTo>
                <a:lnTo>
                  <a:pt x="494900" y="14250"/>
                </a:lnTo>
                <a:lnTo>
                  <a:pt x="494900" y="27975"/>
                </a:lnTo>
                <a:lnTo>
                  <a:pt x="518160" y="27975"/>
                </a:lnTo>
                <a:lnTo>
                  <a:pt x="518160" y="40863"/>
                </a:lnTo>
                <a:lnTo>
                  <a:pt x="494900" y="40863"/>
                </a:lnTo>
                <a:lnTo>
                  <a:pt x="494900" y="56579"/>
                </a:lnTo>
                <a:lnTo>
                  <a:pt x="523294" y="56579"/>
                </a:lnTo>
                <a:lnTo>
                  <a:pt x="523294" y="69571"/>
                </a:lnTo>
                <a:lnTo>
                  <a:pt x="479498" y="69571"/>
                </a:lnTo>
                <a:close/>
                <a:moveTo>
                  <a:pt x="413547" y="1258"/>
                </a:moveTo>
                <a:lnTo>
                  <a:pt x="429892" y="1258"/>
                </a:lnTo>
                <a:lnTo>
                  <a:pt x="438064" y="33109"/>
                </a:lnTo>
                <a:cubicBezTo>
                  <a:pt x="439112" y="36881"/>
                  <a:pt x="440037" y="40531"/>
                  <a:pt x="440841" y="44058"/>
                </a:cubicBezTo>
                <a:cubicBezTo>
                  <a:pt x="441644" y="47586"/>
                  <a:pt x="442569" y="51235"/>
                  <a:pt x="443617" y="55007"/>
                </a:cubicBezTo>
                <a:lnTo>
                  <a:pt x="444036" y="55007"/>
                </a:lnTo>
                <a:cubicBezTo>
                  <a:pt x="445014" y="51235"/>
                  <a:pt x="445922" y="47586"/>
                  <a:pt x="446760" y="44058"/>
                </a:cubicBezTo>
                <a:cubicBezTo>
                  <a:pt x="447599" y="40531"/>
                  <a:pt x="448507" y="36881"/>
                  <a:pt x="449485" y="33109"/>
                </a:cubicBezTo>
                <a:lnTo>
                  <a:pt x="457552" y="1258"/>
                </a:lnTo>
                <a:lnTo>
                  <a:pt x="473269" y="1258"/>
                </a:lnTo>
                <a:lnTo>
                  <a:pt x="452733" y="69571"/>
                </a:lnTo>
                <a:lnTo>
                  <a:pt x="434187" y="69571"/>
                </a:lnTo>
                <a:close/>
                <a:moveTo>
                  <a:pt x="393773" y="1258"/>
                </a:moveTo>
                <a:lnTo>
                  <a:pt x="409175" y="1258"/>
                </a:lnTo>
                <a:lnTo>
                  <a:pt x="409175" y="69571"/>
                </a:lnTo>
                <a:lnTo>
                  <a:pt x="393773" y="69571"/>
                </a:lnTo>
                <a:close/>
                <a:moveTo>
                  <a:pt x="327098" y="1258"/>
                </a:moveTo>
                <a:lnTo>
                  <a:pt x="351720" y="1258"/>
                </a:lnTo>
                <a:cubicBezTo>
                  <a:pt x="355352" y="1258"/>
                  <a:pt x="358757" y="1607"/>
                  <a:pt x="361936" y="2305"/>
                </a:cubicBezTo>
                <a:cubicBezTo>
                  <a:pt x="365114" y="3004"/>
                  <a:pt x="367890" y="4174"/>
                  <a:pt x="370265" y="5815"/>
                </a:cubicBezTo>
                <a:cubicBezTo>
                  <a:pt x="372640" y="7457"/>
                  <a:pt x="374526" y="9640"/>
                  <a:pt x="375923" y="12364"/>
                </a:cubicBezTo>
                <a:cubicBezTo>
                  <a:pt x="377320" y="15088"/>
                  <a:pt x="378019" y="18476"/>
                  <a:pt x="378019" y="22527"/>
                </a:cubicBezTo>
                <a:cubicBezTo>
                  <a:pt x="378019" y="27556"/>
                  <a:pt x="376918" y="31695"/>
                  <a:pt x="374718" y="34943"/>
                </a:cubicBezTo>
                <a:cubicBezTo>
                  <a:pt x="372518" y="38191"/>
                  <a:pt x="369567" y="40618"/>
                  <a:pt x="365865" y="42225"/>
                </a:cubicBezTo>
                <a:lnTo>
                  <a:pt x="381371" y="69571"/>
                </a:lnTo>
                <a:lnTo>
                  <a:pt x="364083" y="69571"/>
                </a:lnTo>
                <a:lnTo>
                  <a:pt x="350987" y="44949"/>
                </a:lnTo>
                <a:lnTo>
                  <a:pt x="342500" y="44949"/>
                </a:lnTo>
                <a:lnTo>
                  <a:pt x="342500" y="69571"/>
                </a:lnTo>
                <a:lnTo>
                  <a:pt x="327098" y="69571"/>
                </a:lnTo>
                <a:close/>
                <a:moveTo>
                  <a:pt x="260423" y="1258"/>
                </a:moveTo>
                <a:lnTo>
                  <a:pt x="279702" y="1258"/>
                </a:lnTo>
                <a:cubicBezTo>
                  <a:pt x="284940" y="1258"/>
                  <a:pt x="289655" y="1921"/>
                  <a:pt x="293846" y="3248"/>
                </a:cubicBezTo>
                <a:cubicBezTo>
                  <a:pt x="298037" y="4576"/>
                  <a:pt x="301634" y="6619"/>
                  <a:pt x="304638" y="9378"/>
                </a:cubicBezTo>
                <a:cubicBezTo>
                  <a:pt x="307641" y="12137"/>
                  <a:pt x="309947" y="15647"/>
                  <a:pt x="311553" y="19908"/>
                </a:cubicBezTo>
                <a:cubicBezTo>
                  <a:pt x="313160" y="24169"/>
                  <a:pt x="313963" y="29233"/>
                  <a:pt x="313963" y="35100"/>
                </a:cubicBezTo>
                <a:cubicBezTo>
                  <a:pt x="313963" y="40967"/>
                  <a:pt x="313160" y="46067"/>
                  <a:pt x="311553" y="50397"/>
                </a:cubicBezTo>
                <a:cubicBezTo>
                  <a:pt x="309947" y="54728"/>
                  <a:pt x="307676" y="58308"/>
                  <a:pt x="304743" y="61137"/>
                </a:cubicBezTo>
                <a:cubicBezTo>
                  <a:pt x="301809" y="63966"/>
                  <a:pt x="298299" y="66079"/>
                  <a:pt x="294213" y="67476"/>
                </a:cubicBezTo>
                <a:cubicBezTo>
                  <a:pt x="290127" y="68873"/>
                  <a:pt x="285569" y="69571"/>
                  <a:pt x="280540" y="69571"/>
                </a:cubicBezTo>
                <a:lnTo>
                  <a:pt x="260423" y="69571"/>
                </a:lnTo>
                <a:close/>
                <a:moveTo>
                  <a:pt x="184223" y="1258"/>
                </a:moveTo>
                <a:lnTo>
                  <a:pt x="226971" y="1258"/>
                </a:lnTo>
                <a:lnTo>
                  <a:pt x="226971" y="14250"/>
                </a:lnTo>
                <a:lnTo>
                  <a:pt x="199625" y="14250"/>
                </a:lnTo>
                <a:lnTo>
                  <a:pt x="199625" y="27975"/>
                </a:lnTo>
                <a:lnTo>
                  <a:pt x="222885" y="27975"/>
                </a:lnTo>
                <a:lnTo>
                  <a:pt x="222885" y="40863"/>
                </a:lnTo>
                <a:lnTo>
                  <a:pt x="199625" y="40863"/>
                </a:lnTo>
                <a:lnTo>
                  <a:pt x="199625" y="56579"/>
                </a:lnTo>
                <a:lnTo>
                  <a:pt x="228019" y="56579"/>
                </a:lnTo>
                <a:lnTo>
                  <a:pt x="228019" y="69571"/>
                </a:lnTo>
                <a:lnTo>
                  <a:pt x="184223" y="69571"/>
                </a:lnTo>
                <a:close/>
                <a:moveTo>
                  <a:pt x="121625" y="1258"/>
                </a:moveTo>
                <a:lnTo>
                  <a:pt x="174641" y="1258"/>
                </a:lnTo>
                <a:lnTo>
                  <a:pt x="174641" y="14250"/>
                </a:lnTo>
                <a:lnTo>
                  <a:pt x="155886" y="14250"/>
                </a:lnTo>
                <a:lnTo>
                  <a:pt x="155886" y="69571"/>
                </a:lnTo>
                <a:lnTo>
                  <a:pt x="140379" y="69571"/>
                </a:lnTo>
                <a:lnTo>
                  <a:pt x="140379" y="14250"/>
                </a:lnTo>
                <a:lnTo>
                  <a:pt x="121625" y="14250"/>
                </a:lnTo>
                <a:close/>
                <a:moveTo>
                  <a:pt x="82601" y="1258"/>
                </a:moveTo>
                <a:lnTo>
                  <a:pt x="101146" y="1258"/>
                </a:lnTo>
                <a:lnTo>
                  <a:pt x="122520" y="69571"/>
                </a:lnTo>
                <a:lnTo>
                  <a:pt x="106175" y="69571"/>
                </a:lnTo>
                <a:lnTo>
                  <a:pt x="101984" y="53331"/>
                </a:lnTo>
                <a:lnTo>
                  <a:pt x="81134" y="53331"/>
                </a:lnTo>
                <a:lnTo>
                  <a:pt x="76943" y="69571"/>
                </a:lnTo>
                <a:lnTo>
                  <a:pt x="61227" y="69571"/>
                </a:lnTo>
                <a:close/>
                <a:moveTo>
                  <a:pt x="625954" y="0"/>
                </a:moveTo>
                <a:cubicBezTo>
                  <a:pt x="629936" y="0"/>
                  <a:pt x="633865" y="769"/>
                  <a:pt x="637741" y="2305"/>
                </a:cubicBezTo>
                <a:cubicBezTo>
                  <a:pt x="641618" y="3842"/>
                  <a:pt x="645023" y="6077"/>
                  <a:pt x="647957" y="9011"/>
                </a:cubicBezTo>
                <a:lnTo>
                  <a:pt x="640099" y="18755"/>
                </a:lnTo>
                <a:cubicBezTo>
                  <a:pt x="637864" y="17009"/>
                  <a:pt x="635628" y="15664"/>
                  <a:pt x="633393" y="14721"/>
                </a:cubicBezTo>
                <a:cubicBezTo>
                  <a:pt x="631158" y="13778"/>
                  <a:pt x="628678" y="13307"/>
                  <a:pt x="625954" y="13307"/>
                </a:cubicBezTo>
                <a:cubicBezTo>
                  <a:pt x="623300" y="13307"/>
                  <a:pt x="621187" y="13848"/>
                  <a:pt x="619615" y="14931"/>
                </a:cubicBezTo>
                <a:cubicBezTo>
                  <a:pt x="618044" y="16014"/>
                  <a:pt x="617258" y="17533"/>
                  <a:pt x="617258" y="19489"/>
                </a:cubicBezTo>
                <a:cubicBezTo>
                  <a:pt x="617258" y="20536"/>
                  <a:pt x="617520" y="21427"/>
                  <a:pt x="618044" y="22160"/>
                </a:cubicBezTo>
                <a:cubicBezTo>
                  <a:pt x="618568" y="22894"/>
                  <a:pt x="619301" y="23557"/>
                  <a:pt x="620244" y="24151"/>
                </a:cubicBezTo>
                <a:cubicBezTo>
                  <a:pt x="621187" y="24745"/>
                  <a:pt x="622287" y="25304"/>
                  <a:pt x="623544" y="25827"/>
                </a:cubicBezTo>
                <a:cubicBezTo>
                  <a:pt x="624802" y="26351"/>
                  <a:pt x="626164" y="26928"/>
                  <a:pt x="627631" y="27556"/>
                </a:cubicBezTo>
                <a:lnTo>
                  <a:pt x="636432" y="31119"/>
                </a:lnTo>
                <a:cubicBezTo>
                  <a:pt x="640623" y="32795"/>
                  <a:pt x="643923" y="35100"/>
                  <a:pt x="646333" y="38034"/>
                </a:cubicBezTo>
                <a:cubicBezTo>
                  <a:pt x="648743" y="40967"/>
                  <a:pt x="649948" y="44844"/>
                  <a:pt x="649948" y="49664"/>
                </a:cubicBezTo>
                <a:cubicBezTo>
                  <a:pt x="649948" y="52528"/>
                  <a:pt x="649371" y="55234"/>
                  <a:pt x="648219" y="57784"/>
                </a:cubicBezTo>
                <a:cubicBezTo>
                  <a:pt x="647066" y="60333"/>
                  <a:pt x="645390" y="62569"/>
                  <a:pt x="643190" y="64489"/>
                </a:cubicBezTo>
                <a:cubicBezTo>
                  <a:pt x="640989" y="66410"/>
                  <a:pt x="638283" y="67947"/>
                  <a:pt x="635070" y="69100"/>
                </a:cubicBezTo>
                <a:cubicBezTo>
                  <a:pt x="631857" y="70252"/>
                  <a:pt x="628224" y="70828"/>
                  <a:pt x="624173" y="70828"/>
                </a:cubicBezTo>
                <a:cubicBezTo>
                  <a:pt x="619703" y="70828"/>
                  <a:pt x="615250" y="70008"/>
                  <a:pt x="610814" y="68366"/>
                </a:cubicBezTo>
                <a:cubicBezTo>
                  <a:pt x="606379" y="66725"/>
                  <a:pt x="602415" y="64262"/>
                  <a:pt x="598922" y="60979"/>
                </a:cubicBezTo>
                <a:lnTo>
                  <a:pt x="607723" y="50397"/>
                </a:lnTo>
                <a:cubicBezTo>
                  <a:pt x="610168" y="52493"/>
                  <a:pt x="612875" y="54204"/>
                  <a:pt x="615843" y="55531"/>
                </a:cubicBezTo>
                <a:cubicBezTo>
                  <a:pt x="618812" y="56858"/>
                  <a:pt x="621728" y="57522"/>
                  <a:pt x="624592" y="57522"/>
                </a:cubicBezTo>
                <a:cubicBezTo>
                  <a:pt x="627805" y="57522"/>
                  <a:pt x="630198" y="56928"/>
                  <a:pt x="631769" y="55741"/>
                </a:cubicBezTo>
                <a:cubicBezTo>
                  <a:pt x="633341" y="54553"/>
                  <a:pt x="634127" y="52947"/>
                  <a:pt x="634127" y="50921"/>
                </a:cubicBezTo>
                <a:cubicBezTo>
                  <a:pt x="634127" y="49873"/>
                  <a:pt x="633900" y="48965"/>
                  <a:pt x="633446" y="48197"/>
                </a:cubicBezTo>
                <a:cubicBezTo>
                  <a:pt x="632992" y="47429"/>
                  <a:pt x="632328" y="46748"/>
                  <a:pt x="631455" y="46154"/>
                </a:cubicBezTo>
                <a:cubicBezTo>
                  <a:pt x="630582" y="45560"/>
                  <a:pt x="629534" y="45001"/>
                  <a:pt x="628312" y="44477"/>
                </a:cubicBezTo>
                <a:cubicBezTo>
                  <a:pt x="627089" y="43954"/>
                  <a:pt x="625745" y="43377"/>
                  <a:pt x="624278" y="42749"/>
                </a:cubicBezTo>
                <a:lnTo>
                  <a:pt x="615372" y="38977"/>
                </a:lnTo>
                <a:cubicBezTo>
                  <a:pt x="613626" y="38278"/>
                  <a:pt x="611932" y="37370"/>
                  <a:pt x="610290" y="36253"/>
                </a:cubicBezTo>
                <a:cubicBezTo>
                  <a:pt x="608649" y="35135"/>
                  <a:pt x="607182" y="33825"/>
                  <a:pt x="605890" y="32324"/>
                </a:cubicBezTo>
                <a:cubicBezTo>
                  <a:pt x="604598" y="30822"/>
                  <a:pt x="603567" y="29075"/>
                  <a:pt x="602799" y="27085"/>
                </a:cubicBezTo>
                <a:cubicBezTo>
                  <a:pt x="602031" y="25094"/>
                  <a:pt x="601646" y="22841"/>
                  <a:pt x="601647" y="20327"/>
                </a:cubicBezTo>
                <a:cubicBezTo>
                  <a:pt x="601646" y="17533"/>
                  <a:pt x="602240" y="14896"/>
                  <a:pt x="603428" y="12416"/>
                </a:cubicBezTo>
                <a:cubicBezTo>
                  <a:pt x="604615" y="9937"/>
                  <a:pt x="606292" y="7771"/>
                  <a:pt x="608457" y="5920"/>
                </a:cubicBezTo>
                <a:cubicBezTo>
                  <a:pt x="610622" y="4069"/>
                  <a:pt x="613189" y="2620"/>
                  <a:pt x="616158" y="1572"/>
                </a:cubicBezTo>
                <a:cubicBezTo>
                  <a:pt x="619126" y="524"/>
                  <a:pt x="622392" y="0"/>
                  <a:pt x="625954" y="0"/>
                </a:cubicBezTo>
                <a:close/>
                <a:moveTo>
                  <a:pt x="33318" y="0"/>
                </a:moveTo>
                <a:cubicBezTo>
                  <a:pt x="38278" y="0"/>
                  <a:pt x="42539" y="908"/>
                  <a:pt x="46101" y="2725"/>
                </a:cubicBezTo>
                <a:cubicBezTo>
                  <a:pt x="49663" y="4541"/>
                  <a:pt x="52562" y="6601"/>
                  <a:pt x="54797" y="8906"/>
                </a:cubicBezTo>
                <a:lnTo>
                  <a:pt x="46730" y="18755"/>
                </a:lnTo>
                <a:cubicBezTo>
                  <a:pt x="44983" y="17218"/>
                  <a:pt x="43132" y="15926"/>
                  <a:pt x="41176" y="14878"/>
                </a:cubicBezTo>
                <a:cubicBezTo>
                  <a:pt x="39221" y="13831"/>
                  <a:pt x="36776" y="13307"/>
                  <a:pt x="33842" y="13307"/>
                </a:cubicBezTo>
                <a:cubicBezTo>
                  <a:pt x="31188" y="13307"/>
                  <a:pt x="28761" y="13813"/>
                  <a:pt x="26560" y="14826"/>
                </a:cubicBezTo>
                <a:cubicBezTo>
                  <a:pt x="24360" y="15839"/>
                  <a:pt x="22457" y="17288"/>
                  <a:pt x="20850" y="19174"/>
                </a:cubicBezTo>
                <a:cubicBezTo>
                  <a:pt x="19244" y="21060"/>
                  <a:pt x="18004" y="23365"/>
                  <a:pt x="17131" y="26089"/>
                </a:cubicBezTo>
                <a:cubicBezTo>
                  <a:pt x="16257" y="28814"/>
                  <a:pt x="15821" y="31887"/>
                  <a:pt x="15821" y="35310"/>
                </a:cubicBezTo>
                <a:cubicBezTo>
                  <a:pt x="15821" y="42364"/>
                  <a:pt x="17410" y="47830"/>
                  <a:pt x="20588" y="51707"/>
                </a:cubicBezTo>
                <a:cubicBezTo>
                  <a:pt x="23766" y="55584"/>
                  <a:pt x="28569" y="57522"/>
                  <a:pt x="34995" y="57522"/>
                </a:cubicBezTo>
                <a:cubicBezTo>
                  <a:pt x="36392" y="57522"/>
                  <a:pt x="37754" y="57347"/>
                  <a:pt x="39081" y="56998"/>
                </a:cubicBezTo>
                <a:cubicBezTo>
                  <a:pt x="40408" y="56649"/>
                  <a:pt x="41491" y="56125"/>
                  <a:pt x="42329" y="55426"/>
                </a:cubicBezTo>
                <a:lnTo>
                  <a:pt x="42329" y="43692"/>
                </a:lnTo>
                <a:lnTo>
                  <a:pt x="31013" y="43692"/>
                </a:lnTo>
                <a:lnTo>
                  <a:pt x="31013" y="31119"/>
                </a:lnTo>
                <a:lnTo>
                  <a:pt x="55950" y="31119"/>
                </a:lnTo>
                <a:lnTo>
                  <a:pt x="55950" y="62551"/>
                </a:lnTo>
                <a:cubicBezTo>
                  <a:pt x="53575" y="64856"/>
                  <a:pt x="50432" y="66812"/>
                  <a:pt x="46520" y="68419"/>
                </a:cubicBezTo>
                <a:cubicBezTo>
                  <a:pt x="42608" y="70025"/>
                  <a:pt x="38243" y="70828"/>
                  <a:pt x="33423" y="70828"/>
                </a:cubicBezTo>
                <a:cubicBezTo>
                  <a:pt x="28743" y="70828"/>
                  <a:pt x="24360" y="70077"/>
                  <a:pt x="20274" y="68576"/>
                </a:cubicBezTo>
                <a:cubicBezTo>
                  <a:pt x="16188" y="67074"/>
                  <a:pt x="12643" y="64856"/>
                  <a:pt x="9639" y="61922"/>
                </a:cubicBezTo>
                <a:cubicBezTo>
                  <a:pt x="6636" y="58989"/>
                  <a:pt x="4278" y="55339"/>
                  <a:pt x="2567" y="50973"/>
                </a:cubicBezTo>
                <a:cubicBezTo>
                  <a:pt x="856" y="46608"/>
                  <a:pt x="0" y="41561"/>
                  <a:pt x="0" y="35833"/>
                </a:cubicBezTo>
                <a:cubicBezTo>
                  <a:pt x="0" y="30176"/>
                  <a:pt x="873" y="25129"/>
                  <a:pt x="2619" y="20693"/>
                </a:cubicBezTo>
                <a:cubicBezTo>
                  <a:pt x="4366" y="16258"/>
                  <a:pt x="6758" y="12504"/>
                  <a:pt x="9796" y="9430"/>
                </a:cubicBezTo>
                <a:cubicBezTo>
                  <a:pt x="12835" y="6357"/>
                  <a:pt x="16380" y="4017"/>
                  <a:pt x="20431" y="2410"/>
                </a:cubicBezTo>
                <a:cubicBezTo>
                  <a:pt x="24482" y="804"/>
                  <a:pt x="28778" y="0"/>
                  <a:pt x="3331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 err="1">
              <a:solidFill>
                <a:schemeClr val="bg2"/>
              </a:solidFill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43112AF-B04A-724F-BFAB-38DDE75B2EC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5"/>
          <a:stretch/>
        </p:blipFill>
        <p:spPr>
          <a:xfrm>
            <a:off x="0" y="1167446"/>
            <a:ext cx="9144000" cy="1937703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E7D56B7F-F6E9-E849-BC4D-3501221D911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89991" y="348277"/>
            <a:ext cx="1643417" cy="563268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4BA3BE55-0746-0B40-B965-9BA5844BD0D4}"/>
              </a:ext>
            </a:extLst>
          </p:cNvPr>
          <p:cNvSpPr/>
          <p:nvPr userDrawn="1"/>
        </p:nvSpPr>
        <p:spPr>
          <a:xfrm>
            <a:off x="0" y="5102033"/>
            <a:ext cx="9144000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b="0" i="0" dirty="0">
              <a:latin typeface="Arial" panose="020B0604020202020204" pitchFamily="34" charset="0"/>
            </a:endParaRP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20271B84-07C6-174B-8D7A-2DDE470EFD1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39649" r="41819"/>
          <a:stretch/>
        </p:blipFill>
        <p:spPr>
          <a:xfrm>
            <a:off x="7028791" y="400752"/>
            <a:ext cx="276225" cy="200963"/>
          </a:xfrm>
          <a:prstGeom prst="rect">
            <a:avLst/>
          </a:prstGeom>
        </p:spPr>
      </p:pic>
      <p:sp>
        <p:nvSpPr>
          <p:cNvPr id="16" name="Title Placeholder 1">
            <a:extLst>
              <a:ext uri="{FF2B5EF4-FFF2-40B4-BE49-F238E27FC236}">
                <a16:creationId xmlns:a16="http://schemas.microsoft.com/office/drawing/2014/main" id="{AD07BD32-0624-474E-A65B-1500948FE8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1" y="3242904"/>
            <a:ext cx="8296808" cy="713708"/>
          </a:xfrm>
          <a:prstGeom prst="rect">
            <a:avLst/>
          </a:prstGeom>
        </p:spPr>
        <p:txBody>
          <a:bodyPr vert="horz" lIns="0" tIns="45720" rIns="0" bIns="0" rtlCol="0" anchor="b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2800" b="1" i="0">
                <a:solidFill>
                  <a:schemeClr val="accent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FCB16B68-46C9-4118-90F6-00836F76FF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7201" y="3960864"/>
            <a:ext cx="8296807" cy="654727"/>
          </a:xfrm>
        </p:spPr>
        <p:txBody>
          <a:bodyPr lIns="0" rIns="0" anchor="t"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 sz="2000" b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8" name="Footer Placeholder 4">
            <a:extLst>
              <a:ext uri="{FF2B5EF4-FFF2-40B4-BE49-F238E27FC236}">
                <a16:creationId xmlns:a16="http://schemas.microsoft.com/office/drawing/2014/main" id="{664D4CA7-D5ED-4D2F-8942-7C73BBFDE33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00800" y="4856180"/>
            <a:ext cx="2353209" cy="287320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700" b="0">
                <a:solidFill>
                  <a:schemeClr val="bg1"/>
                </a:solidFill>
                <a:latin typeface="+mn-lt"/>
              </a:defRPr>
            </a:lvl1pPr>
          </a:lstStyle>
          <a:p>
            <a:pPr marL="1588">
              <a:lnSpc>
                <a:spcPct val="110000"/>
              </a:lnSpc>
              <a:buSzPct val="100000"/>
            </a:pPr>
            <a:r>
              <a:rPr lang="en-US">
                <a:cs typeface="Arial" panose="020B0604020202020204" pitchFamily="34" charset="0"/>
              </a:rPr>
              <a:t>©</a:t>
            </a:r>
            <a:fld id="{886DFA8C-4BA5-4A04-89B9-B4EF72677BAC}" type="datetimeyyyy">
              <a:rPr lang="en-US" smtClean="0">
                <a:cs typeface="Arial" panose="020B0604020202020204" pitchFamily="34" charset="0"/>
              </a:rPr>
              <a:pPr marL="1588">
                <a:lnSpc>
                  <a:spcPct val="110000"/>
                </a:lnSpc>
                <a:buSzPct val="100000"/>
              </a:pPr>
              <a:t>2026</a:t>
            </a:fld>
            <a:r>
              <a:rPr lang="en-US">
                <a:cs typeface="Arial" panose="020B0604020202020204" pitchFamily="34" charset="0"/>
              </a:rPr>
              <a:t> Power Integrations, Inc.  |  power.com  |  CONFIDENTIAL</a:t>
            </a:r>
            <a:endParaRPr lang="en-US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7686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732" userDrawn="1">
          <p15:clr>
            <a:srgbClr val="FBAE40"/>
          </p15:clr>
        </p15:guide>
        <p15:guide id="2" orient="horz" pos="1956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otor 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0">
            <a:extLst>
              <a:ext uri="{FF2B5EF4-FFF2-40B4-BE49-F238E27FC236}">
                <a16:creationId xmlns:a16="http://schemas.microsoft.com/office/drawing/2014/main" id="{A122E51C-90AC-E247-94ED-EE1741D318BC}"/>
              </a:ext>
            </a:extLst>
          </p:cNvPr>
          <p:cNvSpPr/>
          <p:nvPr userDrawn="1"/>
        </p:nvSpPr>
        <p:spPr>
          <a:xfrm>
            <a:off x="7339859" y="483217"/>
            <a:ext cx="761000" cy="70828"/>
          </a:xfrm>
          <a:custGeom>
            <a:avLst/>
            <a:gdLst/>
            <a:ahLst/>
            <a:cxnLst/>
            <a:rect l="l" t="t" r="r" b="b"/>
            <a:pathLst>
              <a:path w="761000" h="70828">
                <a:moveTo>
                  <a:pt x="386877" y="13726"/>
                </a:moveTo>
                <a:lnTo>
                  <a:pt x="386877" y="57103"/>
                </a:lnTo>
                <a:lnTo>
                  <a:pt x="389811" y="57103"/>
                </a:lnTo>
                <a:cubicBezTo>
                  <a:pt x="392744" y="57103"/>
                  <a:pt x="395398" y="56719"/>
                  <a:pt x="397773" y="55950"/>
                </a:cubicBezTo>
                <a:cubicBezTo>
                  <a:pt x="400148" y="55182"/>
                  <a:pt x="402174" y="53942"/>
                  <a:pt x="403850" y="52231"/>
                </a:cubicBezTo>
                <a:cubicBezTo>
                  <a:pt x="405527" y="50519"/>
                  <a:pt x="406836" y="48267"/>
                  <a:pt x="407779" y="45473"/>
                </a:cubicBezTo>
                <a:cubicBezTo>
                  <a:pt x="408722" y="42679"/>
                  <a:pt x="409194" y="39221"/>
                  <a:pt x="409194" y="35100"/>
                </a:cubicBezTo>
                <a:cubicBezTo>
                  <a:pt x="409194" y="31049"/>
                  <a:pt x="408722" y="27644"/>
                  <a:pt x="407779" y="24884"/>
                </a:cubicBezTo>
                <a:cubicBezTo>
                  <a:pt x="406836" y="22125"/>
                  <a:pt x="405527" y="19925"/>
                  <a:pt x="403850" y="18284"/>
                </a:cubicBezTo>
                <a:cubicBezTo>
                  <a:pt x="402174" y="16642"/>
                  <a:pt x="400148" y="15472"/>
                  <a:pt x="397773" y="14774"/>
                </a:cubicBezTo>
                <a:cubicBezTo>
                  <a:pt x="395398" y="14075"/>
                  <a:pt x="392744" y="13726"/>
                  <a:pt x="389811" y="13726"/>
                </a:cubicBezTo>
                <a:close/>
                <a:moveTo>
                  <a:pt x="663102" y="13516"/>
                </a:moveTo>
                <a:lnTo>
                  <a:pt x="663102" y="32690"/>
                </a:lnTo>
                <a:lnTo>
                  <a:pt x="671065" y="32690"/>
                </a:lnTo>
                <a:cubicBezTo>
                  <a:pt x="675116" y="32690"/>
                  <a:pt x="678207" y="31835"/>
                  <a:pt x="680337" y="30123"/>
                </a:cubicBezTo>
                <a:cubicBezTo>
                  <a:pt x="682468" y="28412"/>
                  <a:pt x="683533" y="25880"/>
                  <a:pt x="683533" y="22527"/>
                </a:cubicBezTo>
                <a:cubicBezTo>
                  <a:pt x="683533" y="19174"/>
                  <a:pt x="682468" y="16834"/>
                  <a:pt x="680337" y="15507"/>
                </a:cubicBezTo>
                <a:cubicBezTo>
                  <a:pt x="678207" y="14180"/>
                  <a:pt x="675116" y="13516"/>
                  <a:pt x="671065" y="13516"/>
                </a:cubicBezTo>
                <a:close/>
                <a:moveTo>
                  <a:pt x="453552" y="13516"/>
                </a:moveTo>
                <a:lnTo>
                  <a:pt x="453552" y="32690"/>
                </a:lnTo>
                <a:lnTo>
                  <a:pt x="461515" y="32690"/>
                </a:lnTo>
                <a:cubicBezTo>
                  <a:pt x="465566" y="32690"/>
                  <a:pt x="468657" y="31835"/>
                  <a:pt x="470787" y="30123"/>
                </a:cubicBezTo>
                <a:cubicBezTo>
                  <a:pt x="472918" y="28412"/>
                  <a:pt x="473983" y="25880"/>
                  <a:pt x="473983" y="22527"/>
                </a:cubicBezTo>
                <a:cubicBezTo>
                  <a:pt x="473983" y="19174"/>
                  <a:pt x="472918" y="16834"/>
                  <a:pt x="470787" y="15507"/>
                </a:cubicBezTo>
                <a:cubicBezTo>
                  <a:pt x="468657" y="14180"/>
                  <a:pt x="465566" y="13516"/>
                  <a:pt x="461515" y="13516"/>
                </a:cubicBezTo>
                <a:close/>
                <a:moveTo>
                  <a:pt x="301152" y="13516"/>
                </a:moveTo>
                <a:lnTo>
                  <a:pt x="301152" y="32690"/>
                </a:lnTo>
                <a:lnTo>
                  <a:pt x="309115" y="32690"/>
                </a:lnTo>
                <a:cubicBezTo>
                  <a:pt x="313166" y="32690"/>
                  <a:pt x="316257" y="31835"/>
                  <a:pt x="318387" y="30123"/>
                </a:cubicBezTo>
                <a:cubicBezTo>
                  <a:pt x="320518" y="28412"/>
                  <a:pt x="321583" y="25880"/>
                  <a:pt x="321583" y="22527"/>
                </a:cubicBezTo>
                <a:cubicBezTo>
                  <a:pt x="321583" y="19174"/>
                  <a:pt x="320518" y="16834"/>
                  <a:pt x="318387" y="15507"/>
                </a:cubicBezTo>
                <a:cubicBezTo>
                  <a:pt x="316257" y="14180"/>
                  <a:pt x="313166" y="13516"/>
                  <a:pt x="309115" y="13516"/>
                </a:cubicBezTo>
                <a:close/>
                <a:moveTo>
                  <a:pt x="237315" y="13307"/>
                </a:moveTo>
                <a:cubicBezTo>
                  <a:pt x="232635" y="13307"/>
                  <a:pt x="228933" y="15228"/>
                  <a:pt x="226209" y="19069"/>
                </a:cubicBezTo>
                <a:cubicBezTo>
                  <a:pt x="223485" y="22911"/>
                  <a:pt x="222123" y="28255"/>
                  <a:pt x="222123" y="35100"/>
                </a:cubicBezTo>
                <a:cubicBezTo>
                  <a:pt x="222123" y="42015"/>
                  <a:pt x="223485" y="47481"/>
                  <a:pt x="226209" y="51497"/>
                </a:cubicBezTo>
                <a:cubicBezTo>
                  <a:pt x="228933" y="55514"/>
                  <a:pt x="232635" y="57522"/>
                  <a:pt x="237315" y="57522"/>
                </a:cubicBezTo>
                <a:cubicBezTo>
                  <a:pt x="241995" y="57522"/>
                  <a:pt x="245697" y="55514"/>
                  <a:pt x="248421" y="51497"/>
                </a:cubicBezTo>
                <a:cubicBezTo>
                  <a:pt x="251146" y="47481"/>
                  <a:pt x="252508" y="42015"/>
                  <a:pt x="252508" y="35100"/>
                </a:cubicBezTo>
                <a:cubicBezTo>
                  <a:pt x="252508" y="28255"/>
                  <a:pt x="251146" y="22911"/>
                  <a:pt x="248421" y="19069"/>
                </a:cubicBezTo>
                <a:cubicBezTo>
                  <a:pt x="245697" y="15228"/>
                  <a:pt x="241995" y="13307"/>
                  <a:pt x="237315" y="13307"/>
                </a:cubicBezTo>
                <a:close/>
                <a:moveTo>
                  <a:pt x="103965" y="13307"/>
                </a:moveTo>
                <a:cubicBezTo>
                  <a:pt x="99285" y="13307"/>
                  <a:pt x="95583" y="15228"/>
                  <a:pt x="92859" y="19069"/>
                </a:cubicBezTo>
                <a:cubicBezTo>
                  <a:pt x="90135" y="22911"/>
                  <a:pt x="88773" y="28255"/>
                  <a:pt x="88773" y="35100"/>
                </a:cubicBezTo>
                <a:cubicBezTo>
                  <a:pt x="88773" y="42015"/>
                  <a:pt x="90135" y="47481"/>
                  <a:pt x="92859" y="51497"/>
                </a:cubicBezTo>
                <a:cubicBezTo>
                  <a:pt x="95583" y="55514"/>
                  <a:pt x="99285" y="57522"/>
                  <a:pt x="103965" y="57522"/>
                </a:cubicBezTo>
                <a:cubicBezTo>
                  <a:pt x="108645" y="57522"/>
                  <a:pt x="112347" y="55514"/>
                  <a:pt x="115071" y="51497"/>
                </a:cubicBezTo>
                <a:cubicBezTo>
                  <a:pt x="117796" y="47481"/>
                  <a:pt x="119158" y="42015"/>
                  <a:pt x="119158" y="35100"/>
                </a:cubicBezTo>
                <a:cubicBezTo>
                  <a:pt x="119158" y="28255"/>
                  <a:pt x="117796" y="22911"/>
                  <a:pt x="115071" y="19069"/>
                </a:cubicBezTo>
                <a:cubicBezTo>
                  <a:pt x="112347" y="15228"/>
                  <a:pt x="108645" y="13307"/>
                  <a:pt x="103965" y="13307"/>
                </a:cubicBezTo>
                <a:close/>
                <a:moveTo>
                  <a:pt x="647700" y="1258"/>
                </a:moveTo>
                <a:lnTo>
                  <a:pt x="672322" y="1258"/>
                </a:lnTo>
                <a:cubicBezTo>
                  <a:pt x="675954" y="1258"/>
                  <a:pt x="679359" y="1607"/>
                  <a:pt x="682538" y="2305"/>
                </a:cubicBezTo>
                <a:cubicBezTo>
                  <a:pt x="685716" y="3004"/>
                  <a:pt x="688492" y="4174"/>
                  <a:pt x="690867" y="5815"/>
                </a:cubicBezTo>
                <a:cubicBezTo>
                  <a:pt x="693242" y="7457"/>
                  <a:pt x="695128" y="9640"/>
                  <a:pt x="696525" y="12364"/>
                </a:cubicBezTo>
                <a:cubicBezTo>
                  <a:pt x="697922" y="15088"/>
                  <a:pt x="698620" y="18476"/>
                  <a:pt x="698620" y="22527"/>
                </a:cubicBezTo>
                <a:cubicBezTo>
                  <a:pt x="698620" y="27556"/>
                  <a:pt x="697520" y="31695"/>
                  <a:pt x="695320" y="34943"/>
                </a:cubicBezTo>
                <a:cubicBezTo>
                  <a:pt x="693120" y="38191"/>
                  <a:pt x="690169" y="40618"/>
                  <a:pt x="686467" y="42225"/>
                </a:cubicBezTo>
                <a:lnTo>
                  <a:pt x="701973" y="69571"/>
                </a:lnTo>
                <a:lnTo>
                  <a:pt x="684685" y="69571"/>
                </a:lnTo>
                <a:lnTo>
                  <a:pt x="671589" y="44949"/>
                </a:lnTo>
                <a:lnTo>
                  <a:pt x="663102" y="44949"/>
                </a:lnTo>
                <a:lnTo>
                  <a:pt x="663102" y="69571"/>
                </a:lnTo>
                <a:lnTo>
                  <a:pt x="647700" y="69571"/>
                </a:lnTo>
                <a:close/>
                <a:moveTo>
                  <a:pt x="590550" y="1258"/>
                </a:moveTo>
                <a:lnTo>
                  <a:pt x="633298" y="1258"/>
                </a:lnTo>
                <a:lnTo>
                  <a:pt x="633298" y="14250"/>
                </a:lnTo>
                <a:lnTo>
                  <a:pt x="605952" y="14250"/>
                </a:lnTo>
                <a:lnTo>
                  <a:pt x="605952" y="27975"/>
                </a:lnTo>
                <a:lnTo>
                  <a:pt x="629212" y="27975"/>
                </a:lnTo>
                <a:lnTo>
                  <a:pt x="629212" y="40863"/>
                </a:lnTo>
                <a:lnTo>
                  <a:pt x="605952" y="40863"/>
                </a:lnTo>
                <a:lnTo>
                  <a:pt x="605952" y="56579"/>
                </a:lnTo>
                <a:lnTo>
                  <a:pt x="634346" y="56579"/>
                </a:lnTo>
                <a:lnTo>
                  <a:pt x="634346" y="69571"/>
                </a:lnTo>
                <a:lnTo>
                  <a:pt x="590550" y="69571"/>
                </a:lnTo>
                <a:close/>
                <a:moveTo>
                  <a:pt x="524599" y="1258"/>
                </a:moveTo>
                <a:lnTo>
                  <a:pt x="540944" y="1258"/>
                </a:lnTo>
                <a:lnTo>
                  <a:pt x="549116" y="33109"/>
                </a:lnTo>
                <a:cubicBezTo>
                  <a:pt x="550164" y="36881"/>
                  <a:pt x="551089" y="40531"/>
                  <a:pt x="551893" y="44058"/>
                </a:cubicBezTo>
                <a:cubicBezTo>
                  <a:pt x="552696" y="47586"/>
                  <a:pt x="553621" y="51235"/>
                  <a:pt x="554669" y="55007"/>
                </a:cubicBezTo>
                <a:lnTo>
                  <a:pt x="555088" y="55007"/>
                </a:lnTo>
                <a:cubicBezTo>
                  <a:pt x="556066" y="51235"/>
                  <a:pt x="556974" y="47586"/>
                  <a:pt x="557812" y="44058"/>
                </a:cubicBezTo>
                <a:cubicBezTo>
                  <a:pt x="558651" y="40531"/>
                  <a:pt x="559559" y="36881"/>
                  <a:pt x="560537" y="33109"/>
                </a:cubicBezTo>
                <a:lnTo>
                  <a:pt x="568604" y="1258"/>
                </a:lnTo>
                <a:lnTo>
                  <a:pt x="584321" y="1258"/>
                </a:lnTo>
                <a:lnTo>
                  <a:pt x="563785" y="69571"/>
                </a:lnTo>
                <a:lnTo>
                  <a:pt x="545239" y="69571"/>
                </a:lnTo>
                <a:close/>
                <a:moveTo>
                  <a:pt x="504825" y="1258"/>
                </a:moveTo>
                <a:lnTo>
                  <a:pt x="520227" y="1258"/>
                </a:lnTo>
                <a:lnTo>
                  <a:pt x="520227" y="69571"/>
                </a:lnTo>
                <a:lnTo>
                  <a:pt x="504825" y="69571"/>
                </a:lnTo>
                <a:close/>
                <a:moveTo>
                  <a:pt x="438150" y="1258"/>
                </a:moveTo>
                <a:lnTo>
                  <a:pt x="462772" y="1258"/>
                </a:lnTo>
                <a:cubicBezTo>
                  <a:pt x="466404" y="1258"/>
                  <a:pt x="469809" y="1607"/>
                  <a:pt x="472988" y="2305"/>
                </a:cubicBezTo>
                <a:cubicBezTo>
                  <a:pt x="476166" y="3004"/>
                  <a:pt x="478942" y="4174"/>
                  <a:pt x="481317" y="5815"/>
                </a:cubicBezTo>
                <a:cubicBezTo>
                  <a:pt x="483692" y="7457"/>
                  <a:pt x="485578" y="9640"/>
                  <a:pt x="486975" y="12364"/>
                </a:cubicBezTo>
                <a:cubicBezTo>
                  <a:pt x="488372" y="15088"/>
                  <a:pt x="489070" y="18476"/>
                  <a:pt x="489071" y="22527"/>
                </a:cubicBezTo>
                <a:cubicBezTo>
                  <a:pt x="489070" y="27556"/>
                  <a:pt x="487970" y="31695"/>
                  <a:pt x="485770" y="34943"/>
                </a:cubicBezTo>
                <a:cubicBezTo>
                  <a:pt x="483570" y="38191"/>
                  <a:pt x="480619" y="40618"/>
                  <a:pt x="476917" y="42225"/>
                </a:cubicBezTo>
                <a:lnTo>
                  <a:pt x="492423" y="69571"/>
                </a:lnTo>
                <a:lnTo>
                  <a:pt x="475135" y="69571"/>
                </a:lnTo>
                <a:lnTo>
                  <a:pt x="462039" y="44949"/>
                </a:lnTo>
                <a:lnTo>
                  <a:pt x="453552" y="44949"/>
                </a:lnTo>
                <a:lnTo>
                  <a:pt x="453552" y="69571"/>
                </a:lnTo>
                <a:lnTo>
                  <a:pt x="438150" y="69571"/>
                </a:lnTo>
                <a:close/>
                <a:moveTo>
                  <a:pt x="371475" y="1258"/>
                </a:moveTo>
                <a:lnTo>
                  <a:pt x="390753" y="1258"/>
                </a:lnTo>
                <a:cubicBezTo>
                  <a:pt x="395992" y="1258"/>
                  <a:pt x="400707" y="1921"/>
                  <a:pt x="404898" y="3248"/>
                </a:cubicBezTo>
                <a:cubicBezTo>
                  <a:pt x="409089" y="4576"/>
                  <a:pt x="412686" y="6619"/>
                  <a:pt x="415690" y="9378"/>
                </a:cubicBezTo>
                <a:cubicBezTo>
                  <a:pt x="418693" y="12137"/>
                  <a:pt x="420999" y="15647"/>
                  <a:pt x="422605" y="19908"/>
                </a:cubicBezTo>
                <a:cubicBezTo>
                  <a:pt x="424212" y="24169"/>
                  <a:pt x="425015" y="29233"/>
                  <a:pt x="425015" y="35100"/>
                </a:cubicBezTo>
                <a:cubicBezTo>
                  <a:pt x="425015" y="40967"/>
                  <a:pt x="424212" y="46067"/>
                  <a:pt x="422605" y="50397"/>
                </a:cubicBezTo>
                <a:cubicBezTo>
                  <a:pt x="420999" y="54728"/>
                  <a:pt x="418728" y="58308"/>
                  <a:pt x="415795" y="61137"/>
                </a:cubicBezTo>
                <a:cubicBezTo>
                  <a:pt x="412861" y="63966"/>
                  <a:pt x="409351" y="66079"/>
                  <a:pt x="405265" y="67476"/>
                </a:cubicBezTo>
                <a:cubicBezTo>
                  <a:pt x="401179" y="68873"/>
                  <a:pt x="396621" y="69571"/>
                  <a:pt x="391592" y="69571"/>
                </a:cubicBezTo>
                <a:lnTo>
                  <a:pt x="371475" y="69571"/>
                </a:lnTo>
                <a:close/>
                <a:moveTo>
                  <a:pt x="285750" y="1258"/>
                </a:moveTo>
                <a:lnTo>
                  <a:pt x="310372" y="1258"/>
                </a:lnTo>
                <a:cubicBezTo>
                  <a:pt x="314004" y="1258"/>
                  <a:pt x="317409" y="1607"/>
                  <a:pt x="320588" y="2305"/>
                </a:cubicBezTo>
                <a:cubicBezTo>
                  <a:pt x="323766" y="3004"/>
                  <a:pt x="326542" y="4174"/>
                  <a:pt x="328917" y="5815"/>
                </a:cubicBezTo>
                <a:cubicBezTo>
                  <a:pt x="331292" y="7457"/>
                  <a:pt x="333178" y="9640"/>
                  <a:pt x="334575" y="12364"/>
                </a:cubicBezTo>
                <a:cubicBezTo>
                  <a:pt x="335972" y="15088"/>
                  <a:pt x="336671" y="18476"/>
                  <a:pt x="336671" y="22527"/>
                </a:cubicBezTo>
                <a:cubicBezTo>
                  <a:pt x="336671" y="27556"/>
                  <a:pt x="335570" y="31695"/>
                  <a:pt x="333370" y="34943"/>
                </a:cubicBezTo>
                <a:cubicBezTo>
                  <a:pt x="331170" y="38191"/>
                  <a:pt x="328219" y="40618"/>
                  <a:pt x="324517" y="42225"/>
                </a:cubicBezTo>
                <a:lnTo>
                  <a:pt x="340023" y="69571"/>
                </a:lnTo>
                <a:lnTo>
                  <a:pt x="322735" y="69571"/>
                </a:lnTo>
                <a:lnTo>
                  <a:pt x="309639" y="44949"/>
                </a:lnTo>
                <a:lnTo>
                  <a:pt x="301152" y="44949"/>
                </a:lnTo>
                <a:lnTo>
                  <a:pt x="301152" y="69571"/>
                </a:lnTo>
                <a:lnTo>
                  <a:pt x="285750" y="69571"/>
                </a:lnTo>
                <a:close/>
                <a:moveTo>
                  <a:pt x="146952" y="1258"/>
                </a:moveTo>
                <a:lnTo>
                  <a:pt x="199968" y="1258"/>
                </a:lnTo>
                <a:lnTo>
                  <a:pt x="199968" y="14250"/>
                </a:lnTo>
                <a:lnTo>
                  <a:pt x="181213" y="14250"/>
                </a:lnTo>
                <a:lnTo>
                  <a:pt x="181213" y="69571"/>
                </a:lnTo>
                <a:lnTo>
                  <a:pt x="165706" y="69571"/>
                </a:lnTo>
                <a:lnTo>
                  <a:pt x="165706" y="14250"/>
                </a:lnTo>
                <a:lnTo>
                  <a:pt x="146952" y="14250"/>
                </a:lnTo>
                <a:close/>
                <a:moveTo>
                  <a:pt x="0" y="1258"/>
                </a:moveTo>
                <a:lnTo>
                  <a:pt x="16869" y="1258"/>
                </a:lnTo>
                <a:lnTo>
                  <a:pt x="27870" y="31642"/>
                </a:lnTo>
                <a:cubicBezTo>
                  <a:pt x="28569" y="33668"/>
                  <a:pt x="29232" y="35746"/>
                  <a:pt x="29861" y="37877"/>
                </a:cubicBezTo>
                <a:cubicBezTo>
                  <a:pt x="30489" y="40007"/>
                  <a:pt x="31153" y="42120"/>
                  <a:pt x="31852" y="44215"/>
                </a:cubicBezTo>
                <a:lnTo>
                  <a:pt x="32271" y="44215"/>
                </a:lnTo>
                <a:cubicBezTo>
                  <a:pt x="32969" y="42120"/>
                  <a:pt x="33615" y="40007"/>
                  <a:pt x="34209" y="37877"/>
                </a:cubicBezTo>
                <a:cubicBezTo>
                  <a:pt x="34803" y="35746"/>
                  <a:pt x="35449" y="33668"/>
                  <a:pt x="36147" y="31642"/>
                </a:cubicBezTo>
                <a:lnTo>
                  <a:pt x="46939" y="1258"/>
                </a:lnTo>
                <a:lnTo>
                  <a:pt x="63703" y="1258"/>
                </a:lnTo>
                <a:lnTo>
                  <a:pt x="63703" y="69571"/>
                </a:lnTo>
                <a:lnTo>
                  <a:pt x="49663" y="69571"/>
                </a:lnTo>
                <a:lnTo>
                  <a:pt x="49663" y="44530"/>
                </a:lnTo>
                <a:cubicBezTo>
                  <a:pt x="49663" y="42853"/>
                  <a:pt x="49733" y="41002"/>
                  <a:pt x="49873" y="38977"/>
                </a:cubicBezTo>
                <a:cubicBezTo>
                  <a:pt x="50013" y="36951"/>
                  <a:pt x="50187" y="34908"/>
                  <a:pt x="50397" y="32847"/>
                </a:cubicBezTo>
                <a:cubicBezTo>
                  <a:pt x="50606" y="30787"/>
                  <a:pt x="50816" y="28761"/>
                  <a:pt x="51025" y="26770"/>
                </a:cubicBezTo>
                <a:cubicBezTo>
                  <a:pt x="51235" y="24780"/>
                  <a:pt x="51444" y="22946"/>
                  <a:pt x="51654" y="21270"/>
                </a:cubicBezTo>
                <a:lnTo>
                  <a:pt x="51235" y="21270"/>
                </a:lnTo>
                <a:lnTo>
                  <a:pt x="45682" y="37510"/>
                </a:lnTo>
                <a:lnTo>
                  <a:pt x="35938" y="63599"/>
                </a:lnTo>
                <a:lnTo>
                  <a:pt x="27451" y="63599"/>
                </a:lnTo>
                <a:lnTo>
                  <a:pt x="17707" y="37510"/>
                </a:lnTo>
                <a:lnTo>
                  <a:pt x="12259" y="21270"/>
                </a:lnTo>
                <a:lnTo>
                  <a:pt x="11840" y="21270"/>
                </a:lnTo>
                <a:cubicBezTo>
                  <a:pt x="12049" y="22946"/>
                  <a:pt x="12259" y="24780"/>
                  <a:pt x="12468" y="26770"/>
                </a:cubicBezTo>
                <a:cubicBezTo>
                  <a:pt x="12678" y="28761"/>
                  <a:pt x="12887" y="30787"/>
                  <a:pt x="13097" y="32847"/>
                </a:cubicBezTo>
                <a:cubicBezTo>
                  <a:pt x="13306" y="34908"/>
                  <a:pt x="13481" y="36951"/>
                  <a:pt x="13621" y="38977"/>
                </a:cubicBezTo>
                <a:cubicBezTo>
                  <a:pt x="13760" y="41002"/>
                  <a:pt x="13830" y="42853"/>
                  <a:pt x="13830" y="44530"/>
                </a:cubicBezTo>
                <a:lnTo>
                  <a:pt x="13830" y="69571"/>
                </a:lnTo>
                <a:lnTo>
                  <a:pt x="0" y="69571"/>
                </a:lnTo>
                <a:close/>
                <a:moveTo>
                  <a:pt x="737006" y="0"/>
                </a:moveTo>
                <a:cubicBezTo>
                  <a:pt x="740988" y="0"/>
                  <a:pt x="744917" y="769"/>
                  <a:pt x="748793" y="2305"/>
                </a:cubicBezTo>
                <a:cubicBezTo>
                  <a:pt x="752670" y="3842"/>
                  <a:pt x="756075" y="6077"/>
                  <a:pt x="759009" y="9011"/>
                </a:cubicBezTo>
                <a:lnTo>
                  <a:pt x="751151" y="18755"/>
                </a:lnTo>
                <a:cubicBezTo>
                  <a:pt x="748916" y="17009"/>
                  <a:pt x="746680" y="15664"/>
                  <a:pt x="744445" y="14721"/>
                </a:cubicBezTo>
                <a:cubicBezTo>
                  <a:pt x="742210" y="13778"/>
                  <a:pt x="739730" y="13307"/>
                  <a:pt x="737006" y="13307"/>
                </a:cubicBezTo>
                <a:cubicBezTo>
                  <a:pt x="734352" y="13307"/>
                  <a:pt x="732239" y="13848"/>
                  <a:pt x="730667" y="14931"/>
                </a:cubicBezTo>
                <a:cubicBezTo>
                  <a:pt x="729096" y="16014"/>
                  <a:pt x="728310" y="17533"/>
                  <a:pt x="728310" y="19489"/>
                </a:cubicBezTo>
                <a:cubicBezTo>
                  <a:pt x="728310" y="20536"/>
                  <a:pt x="728572" y="21427"/>
                  <a:pt x="729096" y="22160"/>
                </a:cubicBezTo>
                <a:cubicBezTo>
                  <a:pt x="729620" y="22894"/>
                  <a:pt x="730353" y="23557"/>
                  <a:pt x="731296" y="24151"/>
                </a:cubicBezTo>
                <a:cubicBezTo>
                  <a:pt x="732239" y="24745"/>
                  <a:pt x="733339" y="25304"/>
                  <a:pt x="734596" y="25827"/>
                </a:cubicBezTo>
                <a:cubicBezTo>
                  <a:pt x="735854" y="26351"/>
                  <a:pt x="737216" y="26928"/>
                  <a:pt x="738683" y="27556"/>
                </a:cubicBezTo>
                <a:lnTo>
                  <a:pt x="747484" y="31119"/>
                </a:lnTo>
                <a:cubicBezTo>
                  <a:pt x="751675" y="32795"/>
                  <a:pt x="754975" y="35100"/>
                  <a:pt x="757385" y="38034"/>
                </a:cubicBezTo>
                <a:cubicBezTo>
                  <a:pt x="759795" y="40967"/>
                  <a:pt x="761000" y="44844"/>
                  <a:pt x="761000" y="49664"/>
                </a:cubicBezTo>
                <a:cubicBezTo>
                  <a:pt x="761000" y="52528"/>
                  <a:pt x="760423" y="55234"/>
                  <a:pt x="759271" y="57784"/>
                </a:cubicBezTo>
                <a:cubicBezTo>
                  <a:pt x="758118" y="60333"/>
                  <a:pt x="756442" y="62569"/>
                  <a:pt x="754242" y="64489"/>
                </a:cubicBezTo>
                <a:cubicBezTo>
                  <a:pt x="752041" y="66410"/>
                  <a:pt x="749335" y="67947"/>
                  <a:pt x="746122" y="69100"/>
                </a:cubicBezTo>
                <a:cubicBezTo>
                  <a:pt x="742909" y="70252"/>
                  <a:pt x="739276" y="70828"/>
                  <a:pt x="735225" y="70828"/>
                </a:cubicBezTo>
                <a:cubicBezTo>
                  <a:pt x="730755" y="70828"/>
                  <a:pt x="726302" y="70008"/>
                  <a:pt x="721866" y="68366"/>
                </a:cubicBezTo>
                <a:cubicBezTo>
                  <a:pt x="717431" y="66725"/>
                  <a:pt x="713467" y="64262"/>
                  <a:pt x="709974" y="60979"/>
                </a:cubicBezTo>
                <a:lnTo>
                  <a:pt x="718775" y="50397"/>
                </a:lnTo>
                <a:cubicBezTo>
                  <a:pt x="721220" y="52493"/>
                  <a:pt x="723927" y="54204"/>
                  <a:pt x="726895" y="55531"/>
                </a:cubicBezTo>
                <a:cubicBezTo>
                  <a:pt x="729864" y="56858"/>
                  <a:pt x="732780" y="57522"/>
                  <a:pt x="735644" y="57522"/>
                </a:cubicBezTo>
                <a:cubicBezTo>
                  <a:pt x="738857" y="57522"/>
                  <a:pt x="741250" y="56928"/>
                  <a:pt x="742821" y="55741"/>
                </a:cubicBezTo>
                <a:cubicBezTo>
                  <a:pt x="744393" y="54553"/>
                  <a:pt x="745179" y="52947"/>
                  <a:pt x="745179" y="50921"/>
                </a:cubicBezTo>
                <a:cubicBezTo>
                  <a:pt x="745179" y="49873"/>
                  <a:pt x="744952" y="48965"/>
                  <a:pt x="744498" y="48197"/>
                </a:cubicBezTo>
                <a:cubicBezTo>
                  <a:pt x="744044" y="47429"/>
                  <a:pt x="743380" y="46748"/>
                  <a:pt x="742507" y="46154"/>
                </a:cubicBezTo>
                <a:cubicBezTo>
                  <a:pt x="741634" y="45560"/>
                  <a:pt x="740586" y="45001"/>
                  <a:pt x="739364" y="44477"/>
                </a:cubicBezTo>
                <a:cubicBezTo>
                  <a:pt x="738141" y="43954"/>
                  <a:pt x="736797" y="43377"/>
                  <a:pt x="735330" y="42749"/>
                </a:cubicBezTo>
                <a:lnTo>
                  <a:pt x="726424" y="38977"/>
                </a:lnTo>
                <a:cubicBezTo>
                  <a:pt x="724678" y="38278"/>
                  <a:pt x="722984" y="37370"/>
                  <a:pt x="721342" y="36253"/>
                </a:cubicBezTo>
                <a:cubicBezTo>
                  <a:pt x="719701" y="35135"/>
                  <a:pt x="718234" y="33825"/>
                  <a:pt x="716942" y="32324"/>
                </a:cubicBezTo>
                <a:cubicBezTo>
                  <a:pt x="715650" y="30822"/>
                  <a:pt x="714619" y="29075"/>
                  <a:pt x="713851" y="27085"/>
                </a:cubicBezTo>
                <a:cubicBezTo>
                  <a:pt x="713083" y="25094"/>
                  <a:pt x="712698" y="22841"/>
                  <a:pt x="712698" y="20327"/>
                </a:cubicBezTo>
                <a:cubicBezTo>
                  <a:pt x="712698" y="17533"/>
                  <a:pt x="713292" y="14896"/>
                  <a:pt x="714480" y="12416"/>
                </a:cubicBezTo>
                <a:cubicBezTo>
                  <a:pt x="715667" y="9937"/>
                  <a:pt x="717343" y="7771"/>
                  <a:pt x="719509" y="5920"/>
                </a:cubicBezTo>
                <a:cubicBezTo>
                  <a:pt x="721674" y="4069"/>
                  <a:pt x="724241" y="2620"/>
                  <a:pt x="727210" y="1572"/>
                </a:cubicBezTo>
                <a:cubicBezTo>
                  <a:pt x="730178" y="524"/>
                  <a:pt x="733444" y="0"/>
                  <a:pt x="737006" y="0"/>
                </a:cubicBezTo>
                <a:close/>
                <a:moveTo>
                  <a:pt x="237315" y="0"/>
                </a:moveTo>
                <a:cubicBezTo>
                  <a:pt x="241925" y="0"/>
                  <a:pt x="246134" y="786"/>
                  <a:pt x="249941" y="2358"/>
                </a:cubicBezTo>
                <a:cubicBezTo>
                  <a:pt x="253747" y="3929"/>
                  <a:pt x="257013" y="6217"/>
                  <a:pt x="259737" y="9221"/>
                </a:cubicBezTo>
                <a:cubicBezTo>
                  <a:pt x="262461" y="12224"/>
                  <a:pt x="264574" y="15909"/>
                  <a:pt x="266076" y="20274"/>
                </a:cubicBezTo>
                <a:cubicBezTo>
                  <a:pt x="267578" y="24640"/>
                  <a:pt x="268329" y="29582"/>
                  <a:pt x="268329" y="35100"/>
                </a:cubicBezTo>
                <a:cubicBezTo>
                  <a:pt x="268329" y="40688"/>
                  <a:pt x="267578" y="45682"/>
                  <a:pt x="266076" y="50083"/>
                </a:cubicBezTo>
                <a:cubicBezTo>
                  <a:pt x="264574" y="54483"/>
                  <a:pt x="262461" y="58220"/>
                  <a:pt x="259737" y="61294"/>
                </a:cubicBezTo>
                <a:cubicBezTo>
                  <a:pt x="257013" y="64367"/>
                  <a:pt x="253747" y="66725"/>
                  <a:pt x="249941" y="68366"/>
                </a:cubicBezTo>
                <a:cubicBezTo>
                  <a:pt x="246134" y="70008"/>
                  <a:pt x="241925" y="70828"/>
                  <a:pt x="237315" y="70828"/>
                </a:cubicBezTo>
                <a:cubicBezTo>
                  <a:pt x="232705" y="70828"/>
                  <a:pt x="228497" y="70008"/>
                  <a:pt x="224690" y="68366"/>
                </a:cubicBezTo>
                <a:cubicBezTo>
                  <a:pt x="220883" y="66725"/>
                  <a:pt x="217618" y="64367"/>
                  <a:pt x="214893" y="61294"/>
                </a:cubicBezTo>
                <a:cubicBezTo>
                  <a:pt x="212169" y="58220"/>
                  <a:pt x="210056" y="54483"/>
                  <a:pt x="208555" y="50083"/>
                </a:cubicBezTo>
                <a:cubicBezTo>
                  <a:pt x="207053" y="45682"/>
                  <a:pt x="206302" y="40688"/>
                  <a:pt x="206302" y="35100"/>
                </a:cubicBezTo>
                <a:cubicBezTo>
                  <a:pt x="206302" y="29512"/>
                  <a:pt x="207053" y="24535"/>
                  <a:pt x="208555" y="20170"/>
                </a:cubicBezTo>
                <a:cubicBezTo>
                  <a:pt x="210056" y="15804"/>
                  <a:pt x="212169" y="12137"/>
                  <a:pt x="214893" y="9168"/>
                </a:cubicBezTo>
                <a:cubicBezTo>
                  <a:pt x="217618" y="6200"/>
                  <a:pt x="220883" y="3929"/>
                  <a:pt x="224690" y="2358"/>
                </a:cubicBezTo>
                <a:cubicBezTo>
                  <a:pt x="228497" y="786"/>
                  <a:pt x="232705" y="0"/>
                  <a:pt x="237315" y="0"/>
                </a:cubicBezTo>
                <a:close/>
                <a:moveTo>
                  <a:pt x="103965" y="0"/>
                </a:moveTo>
                <a:cubicBezTo>
                  <a:pt x="108575" y="0"/>
                  <a:pt x="112784" y="786"/>
                  <a:pt x="116591" y="2358"/>
                </a:cubicBezTo>
                <a:cubicBezTo>
                  <a:pt x="120397" y="3929"/>
                  <a:pt x="123663" y="6217"/>
                  <a:pt x="126387" y="9221"/>
                </a:cubicBezTo>
                <a:cubicBezTo>
                  <a:pt x="129111" y="12224"/>
                  <a:pt x="131224" y="15909"/>
                  <a:pt x="132726" y="20274"/>
                </a:cubicBezTo>
                <a:cubicBezTo>
                  <a:pt x="134228" y="24640"/>
                  <a:pt x="134979" y="29582"/>
                  <a:pt x="134979" y="35100"/>
                </a:cubicBezTo>
                <a:cubicBezTo>
                  <a:pt x="134979" y="40688"/>
                  <a:pt x="134228" y="45682"/>
                  <a:pt x="132726" y="50083"/>
                </a:cubicBezTo>
                <a:cubicBezTo>
                  <a:pt x="131224" y="54483"/>
                  <a:pt x="129111" y="58220"/>
                  <a:pt x="126387" y="61294"/>
                </a:cubicBezTo>
                <a:cubicBezTo>
                  <a:pt x="123663" y="64367"/>
                  <a:pt x="120397" y="66725"/>
                  <a:pt x="116591" y="68366"/>
                </a:cubicBezTo>
                <a:cubicBezTo>
                  <a:pt x="112784" y="70008"/>
                  <a:pt x="108575" y="70828"/>
                  <a:pt x="103965" y="70828"/>
                </a:cubicBezTo>
                <a:cubicBezTo>
                  <a:pt x="99355" y="70828"/>
                  <a:pt x="95147" y="70008"/>
                  <a:pt x="91340" y="68366"/>
                </a:cubicBezTo>
                <a:cubicBezTo>
                  <a:pt x="87533" y="66725"/>
                  <a:pt x="84268" y="64367"/>
                  <a:pt x="81543" y="61294"/>
                </a:cubicBezTo>
                <a:cubicBezTo>
                  <a:pt x="78819" y="58220"/>
                  <a:pt x="76706" y="54483"/>
                  <a:pt x="75205" y="50083"/>
                </a:cubicBezTo>
                <a:cubicBezTo>
                  <a:pt x="73703" y="45682"/>
                  <a:pt x="72952" y="40688"/>
                  <a:pt x="72952" y="35100"/>
                </a:cubicBezTo>
                <a:cubicBezTo>
                  <a:pt x="72952" y="29512"/>
                  <a:pt x="73703" y="24535"/>
                  <a:pt x="75205" y="20170"/>
                </a:cubicBezTo>
                <a:cubicBezTo>
                  <a:pt x="76706" y="15804"/>
                  <a:pt x="78819" y="12137"/>
                  <a:pt x="81543" y="9168"/>
                </a:cubicBezTo>
                <a:cubicBezTo>
                  <a:pt x="84268" y="6200"/>
                  <a:pt x="87533" y="3929"/>
                  <a:pt x="91340" y="2358"/>
                </a:cubicBezTo>
                <a:cubicBezTo>
                  <a:pt x="95147" y="786"/>
                  <a:pt x="99355" y="0"/>
                  <a:pt x="1039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 err="1">
              <a:solidFill>
                <a:schemeClr val="bg2"/>
              </a:solidFill>
            </a:endParaRPr>
          </a:p>
        </p:txBody>
      </p:sp>
      <p:pic>
        <p:nvPicPr>
          <p:cNvPr id="5" name="Picture 4" descr="A picture containing indoor, appliance, furniture&#10;&#10;Description automatically generated">
            <a:extLst>
              <a:ext uri="{FF2B5EF4-FFF2-40B4-BE49-F238E27FC236}">
                <a16:creationId xmlns:a16="http://schemas.microsoft.com/office/drawing/2014/main" id="{CB7FF7CA-66F4-C14E-86D7-3C1AE450803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4400"/>
            <a:ext cx="9144000" cy="1940749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E7D56B7F-F6E9-E849-BC4D-3501221D911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89991" y="348277"/>
            <a:ext cx="1643417" cy="563268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4BA3BE55-0746-0B40-B965-9BA5844BD0D4}"/>
              </a:ext>
            </a:extLst>
          </p:cNvPr>
          <p:cNvSpPr/>
          <p:nvPr userDrawn="1"/>
        </p:nvSpPr>
        <p:spPr>
          <a:xfrm>
            <a:off x="0" y="5102033"/>
            <a:ext cx="9144000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b="0" i="0" dirty="0">
              <a:latin typeface="Arial" panose="020B0604020202020204" pitchFamily="34" charset="0"/>
            </a:endParaRP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EBA40CE0-9ADF-1643-806D-5A24432042F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63080" r="18388"/>
          <a:stretch/>
        </p:blipFill>
        <p:spPr>
          <a:xfrm>
            <a:off x="7042139" y="400752"/>
            <a:ext cx="276225" cy="200963"/>
          </a:xfrm>
          <a:prstGeom prst="rect">
            <a:avLst/>
          </a:prstGeom>
        </p:spPr>
      </p:pic>
      <p:sp>
        <p:nvSpPr>
          <p:cNvPr id="17" name="Title Placeholder 1">
            <a:extLst>
              <a:ext uri="{FF2B5EF4-FFF2-40B4-BE49-F238E27FC236}">
                <a16:creationId xmlns:a16="http://schemas.microsoft.com/office/drawing/2014/main" id="{84FFA68A-1AC1-471C-BE4D-47DDE2476A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1" y="3242904"/>
            <a:ext cx="8296808" cy="713708"/>
          </a:xfrm>
          <a:prstGeom prst="rect">
            <a:avLst/>
          </a:prstGeom>
        </p:spPr>
        <p:txBody>
          <a:bodyPr vert="horz" lIns="0" tIns="45720" rIns="0" bIns="0" rtlCol="0" anchor="b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2800" b="1" i="0">
                <a:solidFill>
                  <a:schemeClr val="accent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445FC225-99EB-4925-B304-CC88CC8DA44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7201" y="3960864"/>
            <a:ext cx="8296807" cy="654727"/>
          </a:xfrm>
        </p:spPr>
        <p:txBody>
          <a:bodyPr lIns="0" rIns="0" anchor="t"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 sz="2000" b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1" name="Footer Placeholder 4">
            <a:extLst>
              <a:ext uri="{FF2B5EF4-FFF2-40B4-BE49-F238E27FC236}">
                <a16:creationId xmlns:a16="http://schemas.microsoft.com/office/drawing/2014/main" id="{8D70DCFE-52FB-4350-BE9C-401EC33D606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00800" y="4856180"/>
            <a:ext cx="2353209" cy="287320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700" b="0">
                <a:solidFill>
                  <a:schemeClr val="bg1"/>
                </a:solidFill>
                <a:latin typeface="+mn-lt"/>
              </a:defRPr>
            </a:lvl1pPr>
          </a:lstStyle>
          <a:p>
            <a:pPr marL="1588">
              <a:lnSpc>
                <a:spcPct val="110000"/>
              </a:lnSpc>
              <a:buSzPct val="100000"/>
            </a:pPr>
            <a:r>
              <a:rPr lang="en-US">
                <a:cs typeface="Arial" panose="020B0604020202020204" pitchFamily="34" charset="0"/>
              </a:rPr>
              <a:t>©</a:t>
            </a:r>
            <a:fld id="{886DFA8C-4BA5-4A04-89B9-B4EF72677BAC}" type="datetimeyyyy">
              <a:rPr lang="en-US" smtClean="0">
                <a:cs typeface="Arial" panose="020B0604020202020204" pitchFamily="34" charset="0"/>
              </a:rPr>
              <a:pPr marL="1588">
                <a:lnSpc>
                  <a:spcPct val="110000"/>
                </a:lnSpc>
                <a:buSzPct val="100000"/>
              </a:pPr>
              <a:t>2026</a:t>
            </a:fld>
            <a:r>
              <a:rPr lang="en-US">
                <a:cs typeface="Arial" panose="020B0604020202020204" pitchFamily="34" charset="0"/>
              </a:rPr>
              <a:t> Power Integrations, Inc.  |  power.com  |  CONFIDENTIAL</a:t>
            </a:r>
            <a:endParaRPr lang="en-US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080858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732" userDrawn="1">
          <p15:clr>
            <a:srgbClr val="FBAE40"/>
          </p15:clr>
        </p15:guide>
        <p15:guide id="2" orient="horz" pos="1956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utomotive 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0">
            <a:extLst>
              <a:ext uri="{FF2B5EF4-FFF2-40B4-BE49-F238E27FC236}">
                <a16:creationId xmlns:a16="http://schemas.microsoft.com/office/drawing/2014/main" id="{707B2217-3047-624B-9425-717EC511005D}"/>
              </a:ext>
            </a:extLst>
          </p:cNvPr>
          <p:cNvSpPr/>
          <p:nvPr userDrawn="1"/>
        </p:nvSpPr>
        <p:spPr>
          <a:xfrm>
            <a:off x="7347789" y="483217"/>
            <a:ext cx="1188795" cy="70828"/>
          </a:xfrm>
          <a:custGeom>
            <a:avLst/>
            <a:gdLst/>
            <a:ahLst/>
            <a:cxnLst/>
            <a:rect l="l" t="t" r="r" b="b"/>
            <a:pathLst>
              <a:path w="1188795" h="70828">
                <a:moveTo>
                  <a:pt x="1027061" y="13307"/>
                </a:moveTo>
                <a:cubicBezTo>
                  <a:pt x="1022381" y="13307"/>
                  <a:pt x="1018679" y="15228"/>
                  <a:pt x="1015955" y="19069"/>
                </a:cubicBezTo>
                <a:cubicBezTo>
                  <a:pt x="1013231" y="22911"/>
                  <a:pt x="1011869" y="28255"/>
                  <a:pt x="1011869" y="35100"/>
                </a:cubicBezTo>
                <a:cubicBezTo>
                  <a:pt x="1011869" y="42015"/>
                  <a:pt x="1013231" y="47481"/>
                  <a:pt x="1015955" y="51497"/>
                </a:cubicBezTo>
                <a:cubicBezTo>
                  <a:pt x="1018679" y="55514"/>
                  <a:pt x="1022381" y="57522"/>
                  <a:pt x="1027061" y="57522"/>
                </a:cubicBezTo>
                <a:cubicBezTo>
                  <a:pt x="1031741" y="57522"/>
                  <a:pt x="1035443" y="55514"/>
                  <a:pt x="1038167" y="51497"/>
                </a:cubicBezTo>
                <a:cubicBezTo>
                  <a:pt x="1040891" y="47481"/>
                  <a:pt x="1042253" y="42015"/>
                  <a:pt x="1042253" y="35100"/>
                </a:cubicBezTo>
                <a:cubicBezTo>
                  <a:pt x="1042253" y="28255"/>
                  <a:pt x="1040891" y="22911"/>
                  <a:pt x="1038167" y="19069"/>
                </a:cubicBezTo>
                <a:cubicBezTo>
                  <a:pt x="1035443" y="15228"/>
                  <a:pt x="1031741" y="13307"/>
                  <a:pt x="1027061" y="13307"/>
                </a:cubicBezTo>
                <a:close/>
                <a:moveTo>
                  <a:pt x="741311" y="13307"/>
                </a:moveTo>
                <a:cubicBezTo>
                  <a:pt x="736631" y="13307"/>
                  <a:pt x="732929" y="15228"/>
                  <a:pt x="730205" y="19069"/>
                </a:cubicBezTo>
                <a:cubicBezTo>
                  <a:pt x="727481" y="22911"/>
                  <a:pt x="726119" y="28255"/>
                  <a:pt x="726119" y="35100"/>
                </a:cubicBezTo>
                <a:cubicBezTo>
                  <a:pt x="726119" y="42015"/>
                  <a:pt x="727481" y="47481"/>
                  <a:pt x="730205" y="51497"/>
                </a:cubicBezTo>
                <a:cubicBezTo>
                  <a:pt x="732929" y="55514"/>
                  <a:pt x="736631" y="57522"/>
                  <a:pt x="741311" y="57522"/>
                </a:cubicBezTo>
                <a:cubicBezTo>
                  <a:pt x="745991" y="57522"/>
                  <a:pt x="749693" y="55514"/>
                  <a:pt x="752417" y="51497"/>
                </a:cubicBezTo>
                <a:cubicBezTo>
                  <a:pt x="755142" y="47481"/>
                  <a:pt x="756504" y="42015"/>
                  <a:pt x="756504" y="35100"/>
                </a:cubicBezTo>
                <a:cubicBezTo>
                  <a:pt x="756504" y="28255"/>
                  <a:pt x="755142" y="22911"/>
                  <a:pt x="752417" y="19069"/>
                </a:cubicBezTo>
                <a:cubicBezTo>
                  <a:pt x="749693" y="15228"/>
                  <a:pt x="745991" y="13307"/>
                  <a:pt x="741311" y="13307"/>
                </a:cubicBezTo>
                <a:close/>
                <a:moveTo>
                  <a:pt x="369836" y="13307"/>
                </a:moveTo>
                <a:cubicBezTo>
                  <a:pt x="365156" y="13307"/>
                  <a:pt x="361454" y="15228"/>
                  <a:pt x="358730" y="19069"/>
                </a:cubicBezTo>
                <a:cubicBezTo>
                  <a:pt x="356006" y="22911"/>
                  <a:pt x="354644" y="28255"/>
                  <a:pt x="354644" y="35100"/>
                </a:cubicBezTo>
                <a:cubicBezTo>
                  <a:pt x="354644" y="42015"/>
                  <a:pt x="356006" y="47481"/>
                  <a:pt x="358730" y="51497"/>
                </a:cubicBezTo>
                <a:cubicBezTo>
                  <a:pt x="361454" y="55514"/>
                  <a:pt x="365156" y="57522"/>
                  <a:pt x="369836" y="57522"/>
                </a:cubicBezTo>
                <a:cubicBezTo>
                  <a:pt x="374516" y="57522"/>
                  <a:pt x="378218" y="55514"/>
                  <a:pt x="380942" y="51497"/>
                </a:cubicBezTo>
                <a:cubicBezTo>
                  <a:pt x="383667" y="47481"/>
                  <a:pt x="385029" y="42015"/>
                  <a:pt x="385029" y="35100"/>
                </a:cubicBezTo>
                <a:cubicBezTo>
                  <a:pt x="385029" y="28255"/>
                  <a:pt x="383667" y="22911"/>
                  <a:pt x="380942" y="19069"/>
                </a:cubicBezTo>
                <a:cubicBezTo>
                  <a:pt x="378218" y="15228"/>
                  <a:pt x="374516" y="13307"/>
                  <a:pt x="369836" y="13307"/>
                </a:cubicBezTo>
                <a:close/>
                <a:moveTo>
                  <a:pt x="217436" y="13307"/>
                </a:moveTo>
                <a:cubicBezTo>
                  <a:pt x="212756" y="13307"/>
                  <a:pt x="209054" y="15228"/>
                  <a:pt x="206330" y="19069"/>
                </a:cubicBezTo>
                <a:cubicBezTo>
                  <a:pt x="203606" y="22911"/>
                  <a:pt x="202244" y="28255"/>
                  <a:pt x="202244" y="35100"/>
                </a:cubicBezTo>
                <a:cubicBezTo>
                  <a:pt x="202244" y="42015"/>
                  <a:pt x="203606" y="47481"/>
                  <a:pt x="206330" y="51497"/>
                </a:cubicBezTo>
                <a:cubicBezTo>
                  <a:pt x="209054" y="55514"/>
                  <a:pt x="212756" y="57522"/>
                  <a:pt x="217436" y="57522"/>
                </a:cubicBezTo>
                <a:cubicBezTo>
                  <a:pt x="222116" y="57522"/>
                  <a:pt x="225818" y="55514"/>
                  <a:pt x="228542" y="51497"/>
                </a:cubicBezTo>
                <a:cubicBezTo>
                  <a:pt x="231267" y="47481"/>
                  <a:pt x="232629" y="42015"/>
                  <a:pt x="232629" y="35100"/>
                </a:cubicBezTo>
                <a:cubicBezTo>
                  <a:pt x="232629" y="28255"/>
                  <a:pt x="231267" y="22911"/>
                  <a:pt x="228542" y="19069"/>
                </a:cubicBezTo>
                <a:cubicBezTo>
                  <a:pt x="225818" y="15228"/>
                  <a:pt x="222116" y="13307"/>
                  <a:pt x="217436" y="13307"/>
                </a:cubicBezTo>
                <a:close/>
                <a:moveTo>
                  <a:pt x="30070" y="12993"/>
                </a:moveTo>
                <a:cubicBezTo>
                  <a:pt x="29232" y="16625"/>
                  <a:pt x="28376" y="20344"/>
                  <a:pt x="27503" y="24151"/>
                </a:cubicBezTo>
                <a:cubicBezTo>
                  <a:pt x="26630" y="27958"/>
                  <a:pt x="25704" y="31573"/>
                  <a:pt x="24727" y="34995"/>
                </a:cubicBezTo>
                <a:lnTo>
                  <a:pt x="23050" y="41282"/>
                </a:lnTo>
                <a:lnTo>
                  <a:pt x="37614" y="41282"/>
                </a:lnTo>
                <a:lnTo>
                  <a:pt x="36042" y="34995"/>
                </a:lnTo>
                <a:cubicBezTo>
                  <a:pt x="35064" y="31573"/>
                  <a:pt x="34121" y="27940"/>
                  <a:pt x="33213" y="24099"/>
                </a:cubicBezTo>
                <a:cubicBezTo>
                  <a:pt x="32305" y="20257"/>
                  <a:pt x="31397" y="16555"/>
                  <a:pt x="30489" y="12993"/>
                </a:cubicBezTo>
                <a:close/>
                <a:moveTo>
                  <a:pt x="1075496" y="1258"/>
                </a:moveTo>
                <a:lnTo>
                  <a:pt x="1091317" y="1258"/>
                </a:lnTo>
                <a:lnTo>
                  <a:pt x="1109128" y="35205"/>
                </a:lnTo>
                <a:lnTo>
                  <a:pt x="1115834" y="50292"/>
                </a:lnTo>
                <a:lnTo>
                  <a:pt x="1116253" y="50292"/>
                </a:lnTo>
                <a:cubicBezTo>
                  <a:pt x="1115904" y="46660"/>
                  <a:pt x="1115502" y="42609"/>
                  <a:pt x="1115048" y="38139"/>
                </a:cubicBezTo>
                <a:cubicBezTo>
                  <a:pt x="1114594" y="33668"/>
                  <a:pt x="1114367" y="29407"/>
                  <a:pt x="1114367" y="25356"/>
                </a:cubicBezTo>
                <a:lnTo>
                  <a:pt x="1114367" y="1258"/>
                </a:lnTo>
                <a:lnTo>
                  <a:pt x="1129036" y="1258"/>
                </a:lnTo>
                <a:lnTo>
                  <a:pt x="1129036" y="69571"/>
                </a:lnTo>
                <a:lnTo>
                  <a:pt x="1113215" y="69571"/>
                </a:lnTo>
                <a:lnTo>
                  <a:pt x="1095403" y="35519"/>
                </a:lnTo>
                <a:lnTo>
                  <a:pt x="1088697" y="20641"/>
                </a:lnTo>
                <a:lnTo>
                  <a:pt x="1088278" y="20641"/>
                </a:lnTo>
                <a:cubicBezTo>
                  <a:pt x="1088627" y="24413"/>
                  <a:pt x="1089029" y="28464"/>
                  <a:pt x="1089483" y="32795"/>
                </a:cubicBezTo>
                <a:cubicBezTo>
                  <a:pt x="1089937" y="37126"/>
                  <a:pt x="1090164" y="41317"/>
                  <a:pt x="1090164" y="45368"/>
                </a:cubicBezTo>
                <a:lnTo>
                  <a:pt x="1090164" y="69571"/>
                </a:lnTo>
                <a:lnTo>
                  <a:pt x="1075496" y="69571"/>
                </a:lnTo>
                <a:close/>
                <a:moveTo>
                  <a:pt x="970721" y="1258"/>
                </a:moveTo>
                <a:lnTo>
                  <a:pt x="986123" y="1258"/>
                </a:lnTo>
                <a:lnTo>
                  <a:pt x="986123" y="69571"/>
                </a:lnTo>
                <a:lnTo>
                  <a:pt x="970721" y="69571"/>
                </a:lnTo>
                <a:close/>
                <a:moveTo>
                  <a:pt x="908123" y="1258"/>
                </a:moveTo>
                <a:lnTo>
                  <a:pt x="961139" y="1258"/>
                </a:lnTo>
                <a:lnTo>
                  <a:pt x="961139" y="14250"/>
                </a:lnTo>
                <a:lnTo>
                  <a:pt x="942384" y="14250"/>
                </a:lnTo>
                <a:lnTo>
                  <a:pt x="942384" y="69571"/>
                </a:lnTo>
                <a:lnTo>
                  <a:pt x="926877" y="69571"/>
                </a:lnTo>
                <a:lnTo>
                  <a:pt x="926877" y="14250"/>
                </a:lnTo>
                <a:lnTo>
                  <a:pt x="908123" y="14250"/>
                </a:lnTo>
                <a:close/>
                <a:moveTo>
                  <a:pt x="846477" y="1258"/>
                </a:moveTo>
                <a:lnTo>
                  <a:pt x="861983" y="1258"/>
                </a:lnTo>
                <a:lnTo>
                  <a:pt x="861983" y="39501"/>
                </a:lnTo>
                <a:cubicBezTo>
                  <a:pt x="861983" y="46206"/>
                  <a:pt x="862996" y="50886"/>
                  <a:pt x="865022" y="53540"/>
                </a:cubicBezTo>
                <a:cubicBezTo>
                  <a:pt x="867048" y="56195"/>
                  <a:pt x="869981" y="57522"/>
                  <a:pt x="873823" y="57522"/>
                </a:cubicBezTo>
                <a:cubicBezTo>
                  <a:pt x="877665" y="57522"/>
                  <a:pt x="880633" y="56195"/>
                  <a:pt x="882729" y="53540"/>
                </a:cubicBezTo>
                <a:cubicBezTo>
                  <a:pt x="884824" y="50886"/>
                  <a:pt x="885872" y="46206"/>
                  <a:pt x="885872" y="39501"/>
                </a:cubicBezTo>
                <a:lnTo>
                  <a:pt x="885872" y="1258"/>
                </a:lnTo>
                <a:lnTo>
                  <a:pt x="900750" y="1258"/>
                </a:lnTo>
                <a:lnTo>
                  <a:pt x="900750" y="37929"/>
                </a:lnTo>
                <a:cubicBezTo>
                  <a:pt x="900750" y="49384"/>
                  <a:pt x="898463" y="57731"/>
                  <a:pt x="893887" y="62970"/>
                </a:cubicBezTo>
                <a:cubicBezTo>
                  <a:pt x="889312" y="68209"/>
                  <a:pt x="882624" y="70828"/>
                  <a:pt x="873823" y="70828"/>
                </a:cubicBezTo>
                <a:cubicBezTo>
                  <a:pt x="864952" y="70828"/>
                  <a:pt x="858177" y="68209"/>
                  <a:pt x="853497" y="62970"/>
                </a:cubicBezTo>
                <a:cubicBezTo>
                  <a:pt x="848817" y="57731"/>
                  <a:pt x="846477" y="49384"/>
                  <a:pt x="846477" y="37929"/>
                </a:cubicBezTo>
                <a:close/>
                <a:moveTo>
                  <a:pt x="789746" y="1258"/>
                </a:moveTo>
                <a:lnTo>
                  <a:pt x="805148" y="1258"/>
                </a:lnTo>
                <a:lnTo>
                  <a:pt x="805148" y="56579"/>
                </a:lnTo>
                <a:lnTo>
                  <a:pt x="832180" y="56579"/>
                </a:lnTo>
                <a:lnTo>
                  <a:pt x="832180" y="69571"/>
                </a:lnTo>
                <a:lnTo>
                  <a:pt x="789746" y="69571"/>
                </a:lnTo>
                <a:close/>
                <a:moveTo>
                  <a:pt x="561146" y="1258"/>
                </a:moveTo>
                <a:lnTo>
                  <a:pt x="603894" y="1258"/>
                </a:lnTo>
                <a:lnTo>
                  <a:pt x="603894" y="14250"/>
                </a:lnTo>
                <a:lnTo>
                  <a:pt x="576548" y="14250"/>
                </a:lnTo>
                <a:lnTo>
                  <a:pt x="576548" y="27975"/>
                </a:lnTo>
                <a:lnTo>
                  <a:pt x="599808" y="27975"/>
                </a:lnTo>
                <a:lnTo>
                  <a:pt x="599808" y="40863"/>
                </a:lnTo>
                <a:lnTo>
                  <a:pt x="576548" y="40863"/>
                </a:lnTo>
                <a:lnTo>
                  <a:pt x="576548" y="56579"/>
                </a:lnTo>
                <a:lnTo>
                  <a:pt x="604942" y="56579"/>
                </a:lnTo>
                <a:lnTo>
                  <a:pt x="604942" y="69571"/>
                </a:lnTo>
                <a:lnTo>
                  <a:pt x="561146" y="69571"/>
                </a:lnTo>
                <a:close/>
                <a:moveTo>
                  <a:pt x="495195" y="1258"/>
                </a:moveTo>
                <a:lnTo>
                  <a:pt x="511540" y="1258"/>
                </a:lnTo>
                <a:lnTo>
                  <a:pt x="519712" y="33109"/>
                </a:lnTo>
                <a:cubicBezTo>
                  <a:pt x="520760" y="36881"/>
                  <a:pt x="521685" y="40531"/>
                  <a:pt x="522489" y="44058"/>
                </a:cubicBezTo>
                <a:cubicBezTo>
                  <a:pt x="523292" y="47586"/>
                  <a:pt x="524217" y="51235"/>
                  <a:pt x="525265" y="55007"/>
                </a:cubicBezTo>
                <a:lnTo>
                  <a:pt x="525684" y="55007"/>
                </a:lnTo>
                <a:cubicBezTo>
                  <a:pt x="526662" y="51235"/>
                  <a:pt x="527570" y="47586"/>
                  <a:pt x="528408" y="44058"/>
                </a:cubicBezTo>
                <a:cubicBezTo>
                  <a:pt x="529247" y="40531"/>
                  <a:pt x="530155" y="36881"/>
                  <a:pt x="531133" y="33109"/>
                </a:cubicBezTo>
                <a:lnTo>
                  <a:pt x="539200" y="1258"/>
                </a:lnTo>
                <a:lnTo>
                  <a:pt x="554917" y="1258"/>
                </a:lnTo>
                <a:lnTo>
                  <a:pt x="534381" y="69571"/>
                </a:lnTo>
                <a:lnTo>
                  <a:pt x="515835" y="69571"/>
                </a:lnTo>
                <a:close/>
                <a:moveTo>
                  <a:pt x="475421" y="1258"/>
                </a:moveTo>
                <a:lnTo>
                  <a:pt x="490823" y="1258"/>
                </a:lnTo>
                <a:lnTo>
                  <a:pt x="490823" y="69571"/>
                </a:lnTo>
                <a:lnTo>
                  <a:pt x="475421" y="69571"/>
                </a:lnTo>
                <a:close/>
                <a:moveTo>
                  <a:pt x="412823" y="1258"/>
                </a:moveTo>
                <a:lnTo>
                  <a:pt x="465839" y="1258"/>
                </a:lnTo>
                <a:lnTo>
                  <a:pt x="465839" y="14250"/>
                </a:lnTo>
                <a:lnTo>
                  <a:pt x="447084" y="14250"/>
                </a:lnTo>
                <a:lnTo>
                  <a:pt x="447084" y="69571"/>
                </a:lnTo>
                <a:lnTo>
                  <a:pt x="431577" y="69571"/>
                </a:lnTo>
                <a:lnTo>
                  <a:pt x="431577" y="14250"/>
                </a:lnTo>
                <a:lnTo>
                  <a:pt x="412823" y="14250"/>
                </a:lnTo>
                <a:close/>
                <a:moveTo>
                  <a:pt x="265871" y="1258"/>
                </a:moveTo>
                <a:lnTo>
                  <a:pt x="282740" y="1258"/>
                </a:lnTo>
                <a:lnTo>
                  <a:pt x="293741" y="31642"/>
                </a:lnTo>
                <a:cubicBezTo>
                  <a:pt x="294440" y="33668"/>
                  <a:pt x="295103" y="35746"/>
                  <a:pt x="295732" y="37877"/>
                </a:cubicBezTo>
                <a:cubicBezTo>
                  <a:pt x="296360" y="40007"/>
                  <a:pt x="297024" y="42120"/>
                  <a:pt x="297723" y="44215"/>
                </a:cubicBezTo>
                <a:lnTo>
                  <a:pt x="298142" y="44215"/>
                </a:lnTo>
                <a:cubicBezTo>
                  <a:pt x="298840" y="42120"/>
                  <a:pt x="299486" y="40007"/>
                  <a:pt x="300080" y="37877"/>
                </a:cubicBezTo>
                <a:cubicBezTo>
                  <a:pt x="300674" y="35746"/>
                  <a:pt x="301320" y="33668"/>
                  <a:pt x="302018" y="31642"/>
                </a:cubicBezTo>
                <a:lnTo>
                  <a:pt x="312810" y="1258"/>
                </a:lnTo>
                <a:lnTo>
                  <a:pt x="329574" y="1258"/>
                </a:lnTo>
                <a:lnTo>
                  <a:pt x="329574" y="69571"/>
                </a:lnTo>
                <a:lnTo>
                  <a:pt x="315534" y="69571"/>
                </a:lnTo>
                <a:lnTo>
                  <a:pt x="315534" y="44530"/>
                </a:lnTo>
                <a:cubicBezTo>
                  <a:pt x="315534" y="42853"/>
                  <a:pt x="315604" y="41002"/>
                  <a:pt x="315744" y="38977"/>
                </a:cubicBezTo>
                <a:cubicBezTo>
                  <a:pt x="315884" y="36951"/>
                  <a:pt x="316058" y="34908"/>
                  <a:pt x="316268" y="32847"/>
                </a:cubicBezTo>
                <a:cubicBezTo>
                  <a:pt x="316477" y="30787"/>
                  <a:pt x="316687" y="28761"/>
                  <a:pt x="316896" y="26770"/>
                </a:cubicBezTo>
                <a:cubicBezTo>
                  <a:pt x="317106" y="24780"/>
                  <a:pt x="317315" y="22946"/>
                  <a:pt x="317525" y="21270"/>
                </a:cubicBezTo>
                <a:lnTo>
                  <a:pt x="317106" y="21270"/>
                </a:lnTo>
                <a:lnTo>
                  <a:pt x="311553" y="37510"/>
                </a:lnTo>
                <a:lnTo>
                  <a:pt x="301809" y="63599"/>
                </a:lnTo>
                <a:lnTo>
                  <a:pt x="293322" y="63599"/>
                </a:lnTo>
                <a:lnTo>
                  <a:pt x="283578" y="37510"/>
                </a:lnTo>
                <a:lnTo>
                  <a:pt x="278130" y="21270"/>
                </a:lnTo>
                <a:lnTo>
                  <a:pt x="277711" y="21270"/>
                </a:lnTo>
                <a:cubicBezTo>
                  <a:pt x="277920" y="22946"/>
                  <a:pt x="278130" y="24780"/>
                  <a:pt x="278339" y="26770"/>
                </a:cubicBezTo>
                <a:cubicBezTo>
                  <a:pt x="278549" y="28761"/>
                  <a:pt x="278758" y="30787"/>
                  <a:pt x="278968" y="32847"/>
                </a:cubicBezTo>
                <a:cubicBezTo>
                  <a:pt x="279177" y="34908"/>
                  <a:pt x="279352" y="36951"/>
                  <a:pt x="279492" y="38977"/>
                </a:cubicBezTo>
                <a:cubicBezTo>
                  <a:pt x="279631" y="41002"/>
                  <a:pt x="279701" y="42853"/>
                  <a:pt x="279701" y="44530"/>
                </a:cubicBezTo>
                <a:lnTo>
                  <a:pt x="279701" y="69571"/>
                </a:lnTo>
                <a:lnTo>
                  <a:pt x="265871" y="69571"/>
                </a:lnTo>
                <a:close/>
                <a:moveTo>
                  <a:pt x="127073" y="1258"/>
                </a:moveTo>
                <a:lnTo>
                  <a:pt x="180089" y="1258"/>
                </a:lnTo>
                <a:lnTo>
                  <a:pt x="180089" y="14250"/>
                </a:lnTo>
                <a:lnTo>
                  <a:pt x="161334" y="14250"/>
                </a:lnTo>
                <a:lnTo>
                  <a:pt x="161334" y="69571"/>
                </a:lnTo>
                <a:lnTo>
                  <a:pt x="145827" y="69571"/>
                </a:lnTo>
                <a:lnTo>
                  <a:pt x="145827" y="14250"/>
                </a:lnTo>
                <a:lnTo>
                  <a:pt x="127073" y="14250"/>
                </a:lnTo>
                <a:close/>
                <a:moveTo>
                  <a:pt x="65427" y="1258"/>
                </a:moveTo>
                <a:lnTo>
                  <a:pt x="80934" y="1258"/>
                </a:lnTo>
                <a:lnTo>
                  <a:pt x="80934" y="39501"/>
                </a:lnTo>
                <a:cubicBezTo>
                  <a:pt x="80934" y="46206"/>
                  <a:pt x="81946" y="50886"/>
                  <a:pt x="83972" y="53540"/>
                </a:cubicBezTo>
                <a:cubicBezTo>
                  <a:pt x="85998" y="56195"/>
                  <a:pt x="88931" y="57522"/>
                  <a:pt x="92773" y="57522"/>
                </a:cubicBezTo>
                <a:cubicBezTo>
                  <a:pt x="96615" y="57522"/>
                  <a:pt x="99583" y="56195"/>
                  <a:pt x="101679" y="53540"/>
                </a:cubicBezTo>
                <a:cubicBezTo>
                  <a:pt x="103774" y="50886"/>
                  <a:pt x="104822" y="46206"/>
                  <a:pt x="104822" y="39501"/>
                </a:cubicBezTo>
                <a:lnTo>
                  <a:pt x="104822" y="1258"/>
                </a:lnTo>
                <a:lnTo>
                  <a:pt x="119700" y="1258"/>
                </a:lnTo>
                <a:lnTo>
                  <a:pt x="119700" y="37929"/>
                </a:lnTo>
                <a:cubicBezTo>
                  <a:pt x="119700" y="49384"/>
                  <a:pt x="117413" y="57731"/>
                  <a:pt x="112838" y="62970"/>
                </a:cubicBezTo>
                <a:cubicBezTo>
                  <a:pt x="108262" y="68209"/>
                  <a:pt x="101574" y="70828"/>
                  <a:pt x="92773" y="70828"/>
                </a:cubicBezTo>
                <a:cubicBezTo>
                  <a:pt x="83902" y="70828"/>
                  <a:pt x="77127" y="68209"/>
                  <a:pt x="72447" y="62970"/>
                </a:cubicBezTo>
                <a:cubicBezTo>
                  <a:pt x="67767" y="57731"/>
                  <a:pt x="65427" y="49384"/>
                  <a:pt x="65427" y="37929"/>
                </a:cubicBezTo>
                <a:close/>
                <a:moveTo>
                  <a:pt x="21374" y="1258"/>
                </a:moveTo>
                <a:lnTo>
                  <a:pt x="39919" y="1258"/>
                </a:lnTo>
                <a:lnTo>
                  <a:pt x="61293" y="69571"/>
                </a:lnTo>
                <a:lnTo>
                  <a:pt x="44948" y="69571"/>
                </a:lnTo>
                <a:lnTo>
                  <a:pt x="40757" y="53331"/>
                </a:lnTo>
                <a:lnTo>
                  <a:pt x="19907" y="53331"/>
                </a:lnTo>
                <a:lnTo>
                  <a:pt x="15716" y="69571"/>
                </a:lnTo>
                <a:lnTo>
                  <a:pt x="0" y="69571"/>
                </a:lnTo>
                <a:close/>
                <a:moveTo>
                  <a:pt x="1164802" y="0"/>
                </a:moveTo>
                <a:cubicBezTo>
                  <a:pt x="1168783" y="0"/>
                  <a:pt x="1172713" y="769"/>
                  <a:pt x="1176589" y="2305"/>
                </a:cubicBezTo>
                <a:cubicBezTo>
                  <a:pt x="1180466" y="3842"/>
                  <a:pt x="1183871" y="6077"/>
                  <a:pt x="1186805" y="9011"/>
                </a:cubicBezTo>
                <a:lnTo>
                  <a:pt x="1178947" y="18755"/>
                </a:lnTo>
                <a:cubicBezTo>
                  <a:pt x="1176711" y="17009"/>
                  <a:pt x="1174476" y="15664"/>
                  <a:pt x="1172241" y="14721"/>
                </a:cubicBezTo>
                <a:cubicBezTo>
                  <a:pt x="1170006" y="13778"/>
                  <a:pt x="1167526" y="13307"/>
                  <a:pt x="1164802" y="13307"/>
                </a:cubicBezTo>
                <a:cubicBezTo>
                  <a:pt x="1162148" y="13307"/>
                  <a:pt x="1160035" y="13848"/>
                  <a:pt x="1158463" y="14931"/>
                </a:cubicBezTo>
                <a:cubicBezTo>
                  <a:pt x="1156891" y="16014"/>
                  <a:pt x="1156106" y="17533"/>
                  <a:pt x="1156106" y="19489"/>
                </a:cubicBezTo>
                <a:cubicBezTo>
                  <a:pt x="1156106" y="20536"/>
                  <a:pt x="1156368" y="21427"/>
                  <a:pt x="1156891" y="22160"/>
                </a:cubicBezTo>
                <a:cubicBezTo>
                  <a:pt x="1157415" y="22894"/>
                  <a:pt x="1158149" y="23557"/>
                  <a:pt x="1159092" y="24151"/>
                </a:cubicBezTo>
                <a:cubicBezTo>
                  <a:pt x="1160035" y="24745"/>
                  <a:pt x="1161135" y="25304"/>
                  <a:pt x="1162392" y="25827"/>
                </a:cubicBezTo>
                <a:cubicBezTo>
                  <a:pt x="1163649" y="26351"/>
                  <a:pt x="1165012" y="26928"/>
                  <a:pt x="1166478" y="27556"/>
                </a:cubicBezTo>
                <a:lnTo>
                  <a:pt x="1175280" y="31119"/>
                </a:lnTo>
                <a:cubicBezTo>
                  <a:pt x="1179471" y="32795"/>
                  <a:pt x="1182771" y="35100"/>
                  <a:pt x="1185181" y="38034"/>
                </a:cubicBezTo>
                <a:cubicBezTo>
                  <a:pt x="1187591" y="40967"/>
                  <a:pt x="1188795" y="44844"/>
                  <a:pt x="1188795" y="49664"/>
                </a:cubicBezTo>
                <a:cubicBezTo>
                  <a:pt x="1188795" y="52528"/>
                  <a:pt x="1188219" y="55234"/>
                  <a:pt x="1187067" y="57784"/>
                </a:cubicBezTo>
                <a:cubicBezTo>
                  <a:pt x="1185914" y="60333"/>
                  <a:pt x="1184238" y="62569"/>
                  <a:pt x="1182037" y="64489"/>
                </a:cubicBezTo>
                <a:cubicBezTo>
                  <a:pt x="1179837" y="66410"/>
                  <a:pt x="1177131" y="67947"/>
                  <a:pt x="1173917" y="69100"/>
                </a:cubicBezTo>
                <a:cubicBezTo>
                  <a:pt x="1170704" y="70252"/>
                  <a:pt x="1167072" y="70828"/>
                  <a:pt x="1163021" y="70828"/>
                </a:cubicBezTo>
                <a:cubicBezTo>
                  <a:pt x="1158550" y="70828"/>
                  <a:pt x="1154097" y="70008"/>
                  <a:pt x="1149662" y="68366"/>
                </a:cubicBezTo>
                <a:cubicBezTo>
                  <a:pt x="1145227" y="66725"/>
                  <a:pt x="1141263" y="64262"/>
                  <a:pt x="1137770" y="60979"/>
                </a:cubicBezTo>
                <a:lnTo>
                  <a:pt x="1146571" y="50397"/>
                </a:lnTo>
                <a:cubicBezTo>
                  <a:pt x="1149016" y="52493"/>
                  <a:pt x="1151723" y="54204"/>
                  <a:pt x="1154691" y="55531"/>
                </a:cubicBezTo>
                <a:cubicBezTo>
                  <a:pt x="1157660" y="56858"/>
                  <a:pt x="1160576" y="57522"/>
                  <a:pt x="1163440" y="57522"/>
                </a:cubicBezTo>
                <a:cubicBezTo>
                  <a:pt x="1166653" y="57522"/>
                  <a:pt x="1169045" y="56928"/>
                  <a:pt x="1170617" y="55741"/>
                </a:cubicBezTo>
                <a:cubicBezTo>
                  <a:pt x="1172189" y="54553"/>
                  <a:pt x="1172975" y="52947"/>
                  <a:pt x="1172975" y="50921"/>
                </a:cubicBezTo>
                <a:cubicBezTo>
                  <a:pt x="1172975" y="49873"/>
                  <a:pt x="1172747" y="48965"/>
                  <a:pt x="1172293" y="48197"/>
                </a:cubicBezTo>
                <a:cubicBezTo>
                  <a:pt x="1171839" y="47429"/>
                  <a:pt x="1171176" y="46748"/>
                  <a:pt x="1170303" y="46154"/>
                </a:cubicBezTo>
                <a:cubicBezTo>
                  <a:pt x="1169429" y="45560"/>
                  <a:pt x="1168382" y="45001"/>
                  <a:pt x="1167159" y="44477"/>
                </a:cubicBezTo>
                <a:cubicBezTo>
                  <a:pt x="1165937" y="43954"/>
                  <a:pt x="1164593" y="43377"/>
                  <a:pt x="1163126" y="42749"/>
                </a:cubicBezTo>
                <a:lnTo>
                  <a:pt x="1154220" y="38977"/>
                </a:lnTo>
                <a:cubicBezTo>
                  <a:pt x="1152473" y="38278"/>
                  <a:pt x="1150780" y="37370"/>
                  <a:pt x="1149138" y="36253"/>
                </a:cubicBezTo>
                <a:cubicBezTo>
                  <a:pt x="1147497" y="35135"/>
                  <a:pt x="1146030" y="33825"/>
                  <a:pt x="1144738" y="32324"/>
                </a:cubicBezTo>
                <a:cubicBezTo>
                  <a:pt x="1143445" y="30822"/>
                  <a:pt x="1142415" y="29075"/>
                  <a:pt x="1141647" y="27085"/>
                </a:cubicBezTo>
                <a:cubicBezTo>
                  <a:pt x="1140878" y="25094"/>
                  <a:pt x="1140494" y="22841"/>
                  <a:pt x="1140494" y="20327"/>
                </a:cubicBezTo>
                <a:cubicBezTo>
                  <a:pt x="1140494" y="17533"/>
                  <a:pt x="1141088" y="14896"/>
                  <a:pt x="1142275" y="12416"/>
                </a:cubicBezTo>
                <a:cubicBezTo>
                  <a:pt x="1143463" y="9937"/>
                  <a:pt x="1145139" y="7771"/>
                  <a:pt x="1147305" y="5920"/>
                </a:cubicBezTo>
                <a:cubicBezTo>
                  <a:pt x="1149470" y="4069"/>
                  <a:pt x="1152037" y="2620"/>
                  <a:pt x="1155005" y="1572"/>
                </a:cubicBezTo>
                <a:cubicBezTo>
                  <a:pt x="1157974" y="524"/>
                  <a:pt x="1161240" y="0"/>
                  <a:pt x="1164802" y="0"/>
                </a:cubicBezTo>
                <a:close/>
                <a:moveTo>
                  <a:pt x="1027061" y="0"/>
                </a:moveTo>
                <a:cubicBezTo>
                  <a:pt x="1031671" y="0"/>
                  <a:pt x="1035880" y="786"/>
                  <a:pt x="1039687" y="2358"/>
                </a:cubicBezTo>
                <a:cubicBezTo>
                  <a:pt x="1043493" y="3929"/>
                  <a:pt x="1046759" y="6217"/>
                  <a:pt x="1049483" y="9221"/>
                </a:cubicBezTo>
                <a:cubicBezTo>
                  <a:pt x="1052207" y="12224"/>
                  <a:pt x="1054320" y="15909"/>
                  <a:pt x="1055822" y="20274"/>
                </a:cubicBezTo>
                <a:cubicBezTo>
                  <a:pt x="1057324" y="24640"/>
                  <a:pt x="1058075" y="29582"/>
                  <a:pt x="1058075" y="35100"/>
                </a:cubicBezTo>
                <a:cubicBezTo>
                  <a:pt x="1058075" y="40688"/>
                  <a:pt x="1057324" y="45682"/>
                  <a:pt x="1055822" y="50083"/>
                </a:cubicBezTo>
                <a:cubicBezTo>
                  <a:pt x="1054320" y="54483"/>
                  <a:pt x="1052207" y="58220"/>
                  <a:pt x="1049483" y="61294"/>
                </a:cubicBezTo>
                <a:cubicBezTo>
                  <a:pt x="1046759" y="64367"/>
                  <a:pt x="1043493" y="66725"/>
                  <a:pt x="1039687" y="68366"/>
                </a:cubicBezTo>
                <a:cubicBezTo>
                  <a:pt x="1035880" y="70008"/>
                  <a:pt x="1031671" y="70828"/>
                  <a:pt x="1027061" y="70828"/>
                </a:cubicBezTo>
                <a:cubicBezTo>
                  <a:pt x="1022451" y="70828"/>
                  <a:pt x="1018243" y="70008"/>
                  <a:pt x="1014436" y="68366"/>
                </a:cubicBezTo>
                <a:cubicBezTo>
                  <a:pt x="1010629" y="66725"/>
                  <a:pt x="1007364" y="64367"/>
                  <a:pt x="1004639" y="61294"/>
                </a:cubicBezTo>
                <a:cubicBezTo>
                  <a:pt x="1001915" y="58220"/>
                  <a:pt x="999802" y="54483"/>
                  <a:pt x="998301" y="50083"/>
                </a:cubicBezTo>
                <a:cubicBezTo>
                  <a:pt x="996799" y="45682"/>
                  <a:pt x="996048" y="40688"/>
                  <a:pt x="996048" y="35100"/>
                </a:cubicBezTo>
                <a:cubicBezTo>
                  <a:pt x="996048" y="29512"/>
                  <a:pt x="996799" y="24535"/>
                  <a:pt x="998301" y="20170"/>
                </a:cubicBezTo>
                <a:cubicBezTo>
                  <a:pt x="999802" y="15804"/>
                  <a:pt x="1001915" y="12137"/>
                  <a:pt x="1004639" y="9168"/>
                </a:cubicBezTo>
                <a:cubicBezTo>
                  <a:pt x="1007364" y="6200"/>
                  <a:pt x="1010629" y="3929"/>
                  <a:pt x="1014436" y="2358"/>
                </a:cubicBezTo>
                <a:cubicBezTo>
                  <a:pt x="1018243" y="786"/>
                  <a:pt x="1022451" y="0"/>
                  <a:pt x="1027061" y="0"/>
                </a:cubicBezTo>
                <a:close/>
                <a:moveTo>
                  <a:pt x="741311" y="0"/>
                </a:moveTo>
                <a:cubicBezTo>
                  <a:pt x="745921" y="0"/>
                  <a:pt x="750130" y="786"/>
                  <a:pt x="753937" y="2358"/>
                </a:cubicBezTo>
                <a:cubicBezTo>
                  <a:pt x="757743" y="3929"/>
                  <a:pt x="761009" y="6217"/>
                  <a:pt x="763733" y="9221"/>
                </a:cubicBezTo>
                <a:cubicBezTo>
                  <a:pt x="766457" y="12224"/>
                  <a:pt x="768570" y="15909"/>
                  <a:pt x="770072" y="20274"/>
                </a:cubicBezTo>
                <a:cubicBezTo>
                  <a:pt x="771574" y="24640"/>
                  <a:pt x="772325" y="29582"/>
                  <a:pt x="772325" y="35100"/>
                </a:cubicBezTo>
                <a:cubicBezTo>
                  <a:pt x="772325" y="40688"/>
                  <a:pt x="771574" y="45682"/>
                  <a:pt x="770072" y="50083"/>
                </a:cubicBezTo>
                <a:cubicBezTo>
                  <a:pt x="768570" y="54483"/>
                  <a:pt x="766457" y="58220"/>
                  <a:pt x="763733" y="61294"/>
                </a:cubicBezTo>
                <a:cubicBezTo>
                  <a:pt x="761009" y="64367"/>
                  <a:pt x="757743" y="66725"/>
                  <a:pt x="753937" y="68366"/>
                </a:cubicBezTo>
                <a:cubicBezTo>
                  <a:pt x="750130" y="70008"/>
                  <a:pt x="745921" y="70828"/>
                  <a:pt x="741311" y="70828"/>
                </a:cubicBezTo>
                <a:cubicBezTo>
                  <a:pt x="736701" y="70828"/>
                  <a:pt x="732493" y="70008"/>
                  <a:pt x="728686" y="68366"/>
                </a:cubicBezTo>
                <a:cubicBezTo>
                  <a:pt x="724879" y="66725"/>
                  <a:pt x="721614" y="64367"/>
                  <a:pt x="718889" y="61294"/>
                </a:cubicBezTo>
                <a:cubicBezTo>
                  <a:pt x="716165" y="58220"/>
                  <a:pt x="714052" y="54483"/>
                  <a:pt x="712551" y="50083"/>
                </a:cubicBezTo>
                <a:cubicBezTo>
                  <a:pt x="711049" y="45682"/>
                  <a:pt x="710298" y="40688"/>
                  <a:pt x="710298" y="35100"/>
                </a:cubicBezTo>
                <a:cubicBezTo>
                  <a:pt x="710298" y="29512"/>
                  <a:pt x="711049" y="24535"/>
                  <a:pt x="712551" y="20170"/>
                </a:cubicBezTo>
                <a:cubicBezTo>
                  <a:pt x="714052" y="15804"/>
                  <a:pt x="716165" y="12137"/>
                  <a:pt x="718889" y="9168"/>
                </a:cubicBezTo>
                <a:cubicBezTo>
                  <a:pt x="721614" y="6200"/>
                  <a:pt x="724879" y="3929"/>
                  <a:pt x="728686" y="2358"/>
                </a:cubicBezTo>
                <a:cubicBezTo>
                  <a:pt x="732493" y="786"/>
                  <a:pt x="736701" y="0"/>
                  <a:pt x="741311" y="0"/>
                </a:cubicBezTo>
                <a:close/>
                <a:moveTo>
                  <a:pt x="679027" y="0"/>
                </a:moveTo>
                <a:cubicBezTo>
                  <a:pt x="683009" y="0"/>
                  <a:pt x="686938" y="769"/>
                  <a:pt x="690814" y="2305"/>
                </a:cubicBezTo>
                <a:cubicBezTo>
                  <a:pt x="694691" y="3842"/>
                  <a:pt x="698096" y="6077"/>
                  <a:pt x="701030" y="9011"/>
                </a:cubicBezTo>
                <a:lnTo>
                  <a:pt x="693172" y="18755"/>
                </a:lnTo>
                <a:cubicBezTo>
                  <a:pt x="690937" y="17009"/>
                  <a:pt x="688701" y="15664"/>
                  <a:pt x="686466" y="14721"/>
                </a:cubicBezTo>
                <a:cubicBezTo>
                  <a:pt x="684231" y="13778"/>
                  <a:pt x="681751" y="13307"/>
                  <a:pt x="679027" y="13307"/>
                </a:cubicBezTo>
                <a:cubicBezTo>
                  <a:pt x="676373" y="13307"/>
                  <a:pt x="674260" y="13848"/>
                  <a:pt x="672688" y="14931"/>
                </a:cubicBezTo>
                <a:cubicBezTo>
                  <a:pt x="671117" y="16014"/>
                  <a:pt x="670331" y="17533"/>
                  <a:pt x="670331" y="19489"/>
                </a:cubicBezTo>
                <a:cubicBezTo>
                  <a:pt x="670331" y="20536"/>
                  <a:pt x="670593" y="21427"/>
                  <a:pt x="671117" y="22160"/>
                </a:cubicBezTo>
                <a:cubicBezTo>
                  <a:pt x="671641" y="22894"/>
                  <a:pt x="672374" y="23557"/>
                  <a:pt x="673317" y="24151"/>
                </a:cubicBezTo>
                <a:cubicBezTo>
                  <a:pt x="674260" y="24745"/>
                  <a:pt x="675360" y="25304"/>
                  <a:pt x="676617" y="25827"/>
                </a:cubicBezTo>
                <a:cubicBezTo>
                  <a:pt x="677875" y="26351"/>
                  <a:pt x="679237" y="26928"/>
                  <a:pt x="680704" y="27556"/>
                </a:cubicBezTo>
                <a:lnTo>
                  <a:pt x="689505" y="31119"/>
                </a:lnTo>
                <a:cubicBezTo>
                  <a:pt x="693696" y="32795"/>
                  <a:pt x="696996" y="35100"/>
                  <a:pt x="699406" y="38034"/>
                </a:cubicBezTo>
                <a:cubicBezTo>
                  <a:pt x="701816" y="40967"/>
                  <a:pt x="703021" y="44844"/>
                  <a:pt x="703021" y="49664"/>
                </a:cubicBezTo>
                <a:cubicBezTo>
                  <a:pt x="703021" y="52528"/>
                  <a:pt x="702445" y="55234"/>
                  <a:pt x="701292" y="57784"/>
                </a:cubicBezTo>
                <a:cubicBezTo>
                  <a:pt x="700139" y="60333"/>
                  <a:pt x="698463" y="62569"/>
                  <a:pt x="696263" y="64489"/>
                </a:cubicBezTo>
                <a:cubicBezTo>
                  <a:pt x="694062" y="66410"/>
                  <a:pt x="691356" y="67947"/>
                  <a:pt x="688143" y="69100"/>
                </a:cubicBezTo>
                <a:cubicBezTo>
                  <a:pt x="684930" y="70252"/>
                  <a:pt x="681297" y="70828"/>
                  <a:pt x="677246" y="70828"/>
                </a:cubicBezTo>
                <a:cubicBezTo>
                  <a:pt x="672776" y="70828"/>
                  <a:pt x="668323" y="70008"/>
                  <a:pt x="663887" y="68366"/>
                </a:cubicBezTo>
                <a:cubicBezTo>
                  <a:pt x="659452" y="66725"/>
                  <a:pt x="655488" y="64262"/>
                  <a:pt x="651995" y="60979"/>
                </a:cubicBezTo>
                <a:lnTo>
                  <a:pt x="660796" y="50397"/>
                </a:lnTo>
                <a:cubicBezTo>
                  <a:pt x="663241" y="52493"/>
                  <a:pt x="665948" y="54204"/>
                  <a:pt x="668916" y="55531"/>
                </a:cubicBezTo>
                <a:cubicBezTo>
                  <a:pt x="671885" y="56858"/>
                  <a:pt x="674801" y="57522"/>
                  <a:pt x="677665" y="57522"/>
                </a:cubicBezTo>
                <a:cubicBezTo>
                  <a:pt x="680878" y="57522"/>
                  <a:pt x="683271" y="56928"/>
                  <a:pt x="684842" y="55741"/>
                </a:cubicBezTo>
                <a:cubicBezTo>
                  <a:pt x="686414" y="54553"/>
                  <a:pt x="687200" y="52947"/>
                  <a:pt x="687200" y="50921"/>
                </a:cubicBezTo>
                <a:cubicBezTo>
                  <a:pt x="687200" y="49873"/>
                  <a:pt x="686973" y="48965"/>
                  <a:pt x="686519" y="48197"/>
                </a:cubicBezTo>
                <a:cubicBezTo>
                  <a:pt x="686065" y="47429"/>
                  <a:pt x="685401" y="46748"/>
                  <a:pt x="684528" y="46154"/>
                </a:cubicBezTo>
                <a:cubicBezTo>
                  <a:pt x="683655" y="45560"/>
                  <a:pt x="682607" y="45001"/>
                  <a:pt x="681385" y="44477"/>
                </a:cubicBezTo>
                <a:cubicBezTo>
                  <a:pt x="680162" y="43954"/>
                  <a:pt x="678818" y="43377"/>
                  <a:pt x="677351" y="42749"/>
                </a:cubicBezTo>
                <a:lnTo>
                  <a:pt x="668445" y="38977"/>
                </a:lnTo>
                <a:cubicBezTo>
                  <a:pt x="666699" y="38278"/>
                  <a:pt x="665005" y="37370"/>
                  <a:pt x="663363" y="36253"/>
                </a:cubicBezTo>
                <a:cubicBezTo>
                  <a:pt x="661722" y="35135"/>
                  <a:pt x="660255" y="33825"/>
                  <a:pt x="658963" y="32324"/>
                </a:cubicBezTo>
                <a:cubicBezTo>
                  <a:pt x="657671" y="30822"/>
                  <a:pt x="656640" y="29075"/>
                  <a:pt x="655872" y="27085"/>
                </a:cubicBezTo>
                <a:cubicBezTo>
                  <a:pt x="655104" y="25094"/>
                  <a:pt x="654719" y="22841"/>
                  <a:pt x="654720" y="20327"/>
                </a:cubicBezTo>
                <a:cubicBezTo>
                  <a:pt x="654719" y="17533"/>
                  <a:pt x="655313" y="14896"/>
                  <a:pt x="656501" y="12416"/>
                </a:cubicBezTo>
                <a:cubicBezTo>
                  <a:pt x="657688" y="9937"/>
                  <a:pt x="659364" y="7771"/>
                  <a:pt x="661530" y="5920"/>
                </a:cubicBezTo>
                <a:cubicBezTo>
                  <a:pt x="663695" y="4069"/>
                  <a:pt x="666262" y="2620"/>
                  <a:pt x="669231" y="1572"/>
                </a:cubicBezTo>
                <a:cubicBezTo>
                  <a:pt x="672199" y="524"/>
                  <a:pt x="675465" y="0"/>
                  <a:pt x="679027" y="0"/>
                </a:cubicBezTo>
                <a:close/>
                <a:moveTo>
                  <a:pt x="369836" y="0"/>
                </a:moveTo>
                <a:cubicBezTo>
                  <a:pt x="374446" y="0"/>
                  <a:pt x="378655" y="786"/>
                  <a:pt x="382462" y="2358"/>
                </a:cubicBezTo>
                <a:cubicBezTo>
                  <a:pt x="386268" y="3929"/>
                  <a:pt x="389534" y="6217"/>
                  <a:pt x="392258" y="9221"/>
                </a:cubicBezTo>
                <a:cubicBezTo>
                  <a:pt x="394982" y="12224"/>
                  <a:pt x="397095" y="15909"/>
                  <a:pt x="398597" y="20274"/>
                </a:cubicBezTo>
                <a:cubicBezTo>
                  <a:pt x="400099" y="24640"/>
                  <a:pt x="400850" y="29582"/>
                  <a:pt x="400850" y="35100"/>
                </a:cubicBezTo>
                <a:cubicBezTo>
                  <a:pt x="400850" y="40688"/>
                  <a:pt x="400099" y="45682"/>
                  <a:pt x="398597" y="50083"/>
                </a:cubicBezTo>
                <a:cubicBezTo>
                  <a:pt x="397095" y="54483"/>
                  <a:pt x="394982" y="58220"/>
                  <a:pt x="392258" y="61294"/>
                </a:cubicBezTo>
                <a:cubicBezTo>
                  <a:pt x="389534" y="64367"/>
                  <a:pt x="386268" y="66725"/>
                  <a:pt x="382462" y="68366"/>
                </a:cubicBezTo>
                <a:cubicBezTo>
                  <a:pt x="378655" y="70008"/>
                  <a:pt x="374446" y="70828"/>
                  <a:pt x="369836" y="70828"/>
                </a:cubicBezTo>
                <a:cubicBezTo>
                  <a:pt x="365226" y="70828"/>
                  <a:pt x="361018" y="70008"/>
                  <a:pt x="357211" y="68366"/>
                </a:cubicBezTo>
                <a:cubicBezTo>
                  <a:pt x="353404" y="66725"/>
                  <a:pt x="350139" y="64367"/>
                  <a:pt x="347414" y="61294"/>
                </a:cubicBezTo>
                <a:cubicBezTo>
                  <a:pt x="344690" y="58220"/>
                  <a:pt x="342577" y="54483"/>
                  <a:pt x="341076" y="50083"/>
                </a:cubicBezTo>
                <a:cubicBezTo>
                  <a:pt x="339574" y="45682"/>
                  <a:pt x="338823" y="40688"/>
                  <a:pt x="338823" y="35100"/>
                </a:cubicBezTo>
                <a:cubicBezTo>
                  <a:pt x="338823" y="29512"/>
                  <a:pt x="339574" y="24535"/>
                  <a:pt x="341076" y="20170"/>
                </a:cubicBezTo>
                <a:cubicBezTo>
                  <a:pt x="342577" y="15804"/>
                  <a:pt x="344690" y="12137"/>
                  <a:pt x="347414" y="9168"/>
                </a:cubicBezTo>
                <a:cubicBezTo>
                  <a:pt x="350139" y="6200"/>
                  <a:pt x="353404" y="3929"/>
                  <a:pt x="357211" y="2358"/>
                </a:cubicBezTo>
                <a:cubicBezTo>
                  <a:pt x="361018" y="786"/>
                  <a:pt x="365226" y="0"/>
                  <a:pt x="369836" y="0"/>
                </a:cubicBezTo>
                <a:close/>
                <a:moveTo>
                  <a:pt x="217436" y="0"/>
                </a:moveTo>
                <a:cubicBezTo>
                  <a:pt x="222046" y="0"/>
                  <a:pt x="226255" y="786"/>
                  <a:pt x="230062" y="2358"/>
                </a:cubicBezTo>
                <a:cubicBezTo>
                  <a:pt x="233868" y="3929"/>
                  <a:pt x="237134" y="6217"/>
                  <a:pt x="239858" y="9221"/>
                </a:cubicBezTo>
                <a:cubicBezTo>
                  <a:pt x="242582" y="12224"/>
                  <a:pt x="244695" y="15909"/>
                  <a:pt x="246197" y="20274"/>
                </a:cubicBezTo>
                <a:cubicBezTo>
                  <a:pt x="247699" y="24640"/>
                  <a:pt x="248450" y="29582"/>
                  <a:pt x="248450" y="35100"/>
                </a:cubicBezTo>
                <a:cubicBezTo>
                  <a:pt x="248450" y="40688"/>
                  <a:pt x="247699" y="45682"/>
                  <a:pt x="246197" y="50083"/>
                </a:cubicBezTo>
                <a:cubicBezTo>
                  <a:pt x="244695" y="54483"/>
                  <a:pt x="242582" y="58220"/>
                  <a:pt x="239858" y="61294"/>
                </a:cubicBezTo>
                <a:cubicBezTo>
                  <a:pt x="237134" y="64367"/>
                  <a:pt x="233868" y="66725"/>
                  <a:pt x="230062" y="68366"/>
                </a:cubicBezTo>
                <a:cubicBezTo>
                  <a:pt x="226255" y="70008"/>
                  <a:pt x="222046" y="70828"/>
                  <a:pt x="217436" y="70828"/>
                </a:cubicBezTo>
                <a:cubicBezTo>
                  <a:pt x="212826" y="70828"/>
                  <a:pt x="208618" y="70008"/>
                  <a:pt x="204811" y="68366"/>
                </a:cubicBezTo>
                <a:cubicBezTo>
                  <a:pt x="201004" y="66725"/>
                  <a:pt x="197739" y="64367"/>
                  <a:pt x="195014" y="61294"/>
                </a:cubicBezTo>
                <a:cubicBezTo>
                  <a:pt x="192290" y="58220"/>
                  <a:pt x="190177" y="54483"/>
                  <a:pt x="188676" y="50083"/>
                </a:cubicBezTo>
                <a:cubicBezTo>
                  <a:pt x="187174" y="45682"/>
                  <a:pt x="186423" y="40688"/>
                  <a:pt x="186423" y="35100"/>
                </a:cubicBezTo>
                <a:cubicBezTo>
                  <a:pt x="186423" y="29512"/>
                  <a:pt x="187174" y="24535"/>
                  <a:pt x="188676" y="20170"/>
                </a:cubicBezTo>
                <a:cubicBezTo>
                  <a:pt x="190177" y="15804"/>
                  <a:pt x="192290" y="12137"/>
                  <a:pt x="195014" y="9168"/>
                </a:cubicBezTo>
                <a:cubicBezTo>
                  <a:pt x="197739" y="6200"/>
                  <a:pt x="201004" y="3929"/>
                  <a:pt x="204811" y="2358"/>
                </a:cubicBezTo>
                <a:cubicBezTo>
                  <a:pt x="208618" y="786"/>
                  <a:pt x="212826" y="0"/>
                  <a:pt x="21743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 err="1">
              <a:solidFill>
                <a:schemeClr val="bg2"/>
              </a:solidFill>
            </a:endParaRPr>
          </a:p>
        </p:txBody>
      </p:sp>
      <p:pic>
        <p:nvPicPr>
          <p:cNvPr id="3" name="Picture 2" descr="A double decker bus on the street&#10;&#10;Description automatically generated with medium confidence">
            <a:extLst>
              <a:ext uri="{FF2B5EF4-FFF2-40B4-BE49-F238E27FC236}">
                <a16:creationId xmlns:a16="http://schemas.microsoft.com/office/drawing/2014/main" id="{01C4B2C1-B021-4B44-B833-B14DA716B80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4848"/>
            <a:ext cx="9144000" cy="1940301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E7D56B7F-F6E9-E849-BC4D-3501221D911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89991" y="348277"/>
            <a:ext cx="1643417" cy="563268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4BA3BE55-0746-0B40-B965-9BA5844BD0D4}"/>
              </a:ext>
            </a:extLst>
          </p:cNvPr>
          <p:cNvSpPr/>
          <p:nvPr userDrawn="1"/>
        </p:nvSpPr>
        <p:spPr>
          <a:xfrm>
            <a:off x="0" y="5102033"/>
            <a:ext cx="9144000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b="0" i="0" dirty="0">
              <a:latin typeface="Arial" panose="020B0604020202020204" pitchFamily="34" charset="0"/>
            </a:endParaRPr>
          </a:p>
        </p:txBody>
      </p:sp>
      <p:pic>
        <p:nvPicPr>
          <p:cNvPr id="21" name="Graphic 20">
            <a:extLst>
              <a:ext uri="{FF2B5EF4-FFF2-40B4-BE49-F238E27FC236}">
                <a16:creationId xmlns:a16="http://schemas.microsoft.com/office/drawing/2014/main" id="{B7199AC8-DD70-5D4D-98F1-E7492D1C589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84804" r="-3336"/>
          <a:stretch/>
        </p:blipFill>
        <p:spPr>
          <a:xfrm>
            <a:off x="7042138" y="400752"/>
            <a:ext cx="276225" cy="200963"/>
          </a:xfrm>
          <a:prstGeom prst="rect">
            <a:avLst/>
          </a:prstGeom>
        </p:spPr>
      </p:pic>
      <p:sp>
        <p:nvSpPr>
          <p:cNvPr id="16" name="Title Placeholder 1">
            <a:extLst>
              <a:ext uri="{FF2B5EF4-FFF2-40B4-BE49-F238E27FC236}">
                <a16:creationId xmlns:a16="http://schemas.microsoft.com/office/drawing/2014/main" id="{5BEB2131-D6BB-4E31-9499-1721DE6985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1" y="3242904"/>
            <a:ext cx="8296808" cy="713708"/>
          </a:xfrm>
          <a:prstGeom prst="rect">
            <a:avLst/>
          </a:prstGeom>
        </p:spPr>
        <p:txBody>
          <a:bodyPr vert="horz" lIns="0" tIns="45720" rIns="0" bIns="0" rtlCol="0" anchor="b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2800" b="1" i="0">
                <a:solidFill>
                  <a:schemeClr val="accent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2BC0B8B8-751A-4650-B238-CA46AA9BDB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7201" y="3960864"/>
            <a:ext cx="8296807" cy="654727"/>
          </a:xfrm>
        </p:spPr>
        <p:txBody>
          <a:bodyPr lIns="0" rIns="0" anchor="t"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 sz="2000" b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8" name="Footer Placeholder 4">
            <a:extLst>
              <a:ext uri="{FF2B5EF4-FFF2-40B4-BE49-F238E27FC236}">
                <a16:creationId xmlns:a16="http://schemas.microsoft.com/office/drawing/2014/main" id="{6B426D25-5B12-444E-9B0E-9825E52261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00800" y="4856180"/>
            <a:ext cx="2353209" cy="287320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700" b="0">
                <a:solidFill>
                  <a:schemeClr val="bg1"/>
                </a:solidFill>
                <a:latin typeface="+mn-lt"/>
              </a:defRPr>
            </a:lvl1pPr>
          </a:lstStyle>
          <a:p>
            <a:pPr marL="1588">
              <a:lnSpc>
                <a:spcPct val="110000"/>
              </a:lnSpc>
              <a:buSzPct val="100000"/>
            </a:pPr>
            <a:r>
              <a:rPr lang="en-US">
                <a:cs typeface="Arial" panose="020B0604020202020204" pitchFamily="34" charset="0"/>
              </a:rPr>
              <a:t>©</a:t>
            </a:r>
            <a:fld id="{886DFA8C-4BA5-4A04-89B9-B4EF72677BAC}" type="datetimeyyyy">
              <a:rPr lang="en-US" smtClean="0">
                <a:cs typeface="Arial" panose="020B0604020202020204" pitchFamily="34" charset="0"/>
              </a:rPr>
              <a:pPr marL="1588">
                <a:lnSpc>
                  <a:spcPct val="110000"/>
                </a:lnSpc>
                <a:buSzPct val="100000"/>
              </a:pPr>
              <a:t>2026</a:t>
            </a:fld>
            <a:r>
              <a:rPr lang="en-US">
                <a:cs typeface="Arial" panose="020B0604020202020204" pitchFamily="34" charset="0"/>
              </a:rPr>
              <a:t> Power Integrations, Inc.  |  power.com  |  CONFIDENTIAL</a:t>
            </a:r>
            <a:endParaRPr lang="en-US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70731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732" userDrawn="1">
          <p15:clr>
            <a:srgbClr val="FBAE40"/>
          </p15:clr>
        </p15:guide>
        <p15:guide id="2" orient="horz" pos="1956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image" Target="../media/image4.sv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8600" y="57150"/>
            <a:ext cx="86868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43400" y="4856180"/>
            <a:ext cx="457200" cy="287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fld id="{615E764F-69B5-431E-8BCF-43BC9994815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28600" y="971549"/>
            <a:ext cx="8686800" cy="36837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87338" indent="-287338">
              <a:lnSpc>
                <a:spcPct val="120000"/>
              </a:lnSpc>
              <a:spcAft>
                <a:spcPts val="600"/>
              </a:spcAft>
            </a:pPr>
            <a:r>
              <a:rPr lang="en-US" dirty="0"/>
              <a:t>First level – reduced spacing between bullet &amp; text</a:t>
            </a:r>
          </a:p>
          <a:p>
            <a:pPr marL="576263" marR="0" lvl="1" indent="-258763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5"/>
              </a:buBlip>
              <a:tabLst/>
            </a:pPr>
            <a:r>
              <a:rPr lang="en-US" sz="1800" dirty="0"/>
              <a:t>Second level</a:t>
            </a:r>
          </a:p>
          <a:p>
            <a:pPr marL="803275" marR="0" lvl="2" indent="-207963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6"/>
              </a:buBlip>
              <a:tabLst/>
            </a:pPr>
            <a:r>
              <a:rPr lang="en-US" sz="1500" dirty="0"/>
              <a:t>Third level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73958E29-46DD-EB4D-BA0D-DB89A3122104}"/>
              </a:ext>
            </a:extLst>
          </p:cNvPr>
          <p:cNvPicPr>
            <a:picLocks noChangeAspect="1"/>
          </p:cNvPicPr>
          <p:nvPr userDrawn="1"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8701457" y="4779887"/>
            <a:ext cx="225721" cy="231822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9D92C3A-BC17-9B4C-ACD2-816FECE3244B}"/>
              </a:ext>
            </a:extLst>
          </p:cNvPr>
          <p:cNvCxnSpPr>
            <a:cxnSpLocks/>
          </p:cNvCxnSpPr>
          <p:nvPr userDrawn="1"/>
        </p:nvCxnSpPr>
        <p:spPr>
          <a:xfrm>
            <a:off x="228599" y="4856180"/>
            <a:ext cx="8397907" cy="0"/>
          </a:xfrm>
          <a:prstGeom prst="line">
            <a:avLst/>
          </a:prstGeom>
          <a:ln w="1905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00575718-D604-3041-BCC1-55212D1F45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8599" y="4856180"/>
            <a:ext cx="2464837" cy="287320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>
              <a:defRPr sz="700" b="0">
                <a:solidFill>
                  <a:schemeClr val="bg1"/>
                </a:solidFill>
                <a:latin typeface="+mn-lt"/>
              </a:defRPr>
            </a:lvl1pPr>
          </a:lstStyle>
          <a:p>
            <a:pPr marL="1588">
              <a:lnSpc>
                <a:spcPct val="110000"/>
              </a:lnSpc>
              <a:buSzPct val="100000"/>
            </a:pPr>
            <a:r>
              <a:rPr lang="en-US">
                <a:cs typeface="Arial" panose="020B0604020202020204" pitchFamily="34" charset="0"/>
              </a:rPr>
              <a:t>©</a:t>
            </a:r>
            <a:fld id="{886DFA8C-4BA5-4A04-89B9-B4EF72677BAC}" type="datetimeyyyy">
              <a:rPr lang="en-US" smtClean="0">
                <a:cs typeface="Arial" panose="020B0604020202020204" pitchFamily="34" charset="0"/>
              </a:rPr>
              <a:pPr marL="1588">
                <a:lnSpc>
                  <a:spcPct val="110000"/>
                </a:lnSpc>
                <a:buSzPct val="100000"/>
              </a:pPr>
              <a:t>2026</a:t>
            </a:fld>
            <a:r>
              <a:rPr lang="en-US">
                <a:cs typeface="Arial" panose="020B0604020202020204" pitchFamily="34" charset="0"/>
              </a:rPr>
              <a:t> Power Integrations, Inc.  |  power.com  |  CONFIDENTIAL</a:t>
            </a:r>
            <a:endParaRPr lang="en-US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39967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42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680" r:id="rId10"/>
    <p:sldLayoutId id="2147483681" r:id="rId11"/>
    <p:sldLayoutId id="2147483683" r:id="rId12"/>
    <p:sldLayoutId id="2147483741" r:id="rId13"/>
    <p:sldLayoutId id="2147483685" r:id="rId14"/>
    <p:sldLayoutId id="2147483700" r:id="rId15"/>
    <p:sldLayoutId id="2147483729" r:id="rId16"/>
    <p:sldLayoutId id="2147483744" r:id="rId17"/>
    <p:sldLayoutId id="2147483690" r:id="rId18"/>
    <p:sldLayoutId id="2147483691" r:id="rId19"/>
    <p:sldLayoutId id="2147483692" r:id="rId20"/>
    <p:sldLayoutId id="2147483693" r:id="rId21"/>
    <p:sldLayoutId id="2147483689" r:id="rId22"/>
    <p:sldLayoutId id="2147483686" r:id="rId2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txStyles>
    <p:titleStyle>
      <a:lvl1pPr algn="l" defTabSz="914400" rtl="0" eaLnBrk="1" latinLnBrk="0" hangingPunct="1">
        <a:spcBef>
          <a:spcPct val="0"/>
        </a:spcBef>
        <a:buNone/>
        <a:defRPr sz="3200" b="1" kern="1200">
          <a:solidFill>
            <a:schemeClr val="accent1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290513" marR="0" indent="-290513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100000"/>
        <a:buFontTx/>
        <a:buBlip>
          <a:blip r:embed="rId29"/>
        </a:buBlip>
        <a:tabLst/>
        <a:defRPr lang="en-US" sz="2000" b="1" kern="1200" dirty="0">
          <a:solidFill>
            <a:srgbClr val="004976"/>
          </a:solidFill>
          <a:latin typeface="+mn-lt"/>
          <a:ea typeface="+mn-ea"/>
          <a:cs typeface="+mn-cs"/>
        </a:defRPr>
      </a:lvl1pPr>
      <a:lvl2pPr marL="603250" marR="0" indent="-28575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Blip>
          <a:blip r:embed="rId25"/>
        </a:buBlip>
        <a:tabLst/>
        <a:defRPr lang="en-US" sz="1700" kern="1200" dirty="0">
          <a:solidFill>
            <a:srgbClr val="5A666A"/>
          </a:solidFill>
          <a:latin typeface="+mn-lt"/>
          <a:ea typeface="+mn-ea"/>
          <a:cs typeface="+mn-cs"/>
        </a:defRPr>
      </a:lvl2pPr>
      <a:lvl3pPr marL="881062" marR="0" indent="-28575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Calibri" panose="020F0502020204030204" pitchFamily="34" charset="0"/>
        <a:buChar char="•"/>
        <a:tabLst/>
        <a:defRPr lang="en-US" sz="1400" kern="1200" dirty="0">
          <a:solidFill>
            <a:srgbClr val="5A666A"/>
          </a:solidFill>
          <a:latin typeface="+mn-lt"/>
          <a:ea typeface="+mn-ea"/>
          <a:cs typeface="+mn-cs"/>
        </a:defRPr>
      </a:lvl3pPr>
      <a:lvl4pPr marL="1554480" marR="0" indent="-365760" algn="l" defTabSz="914400" rtl="0" eaLnBrk="1" fontAlgn="auto" latinLnBrk="0" hangingPunct="1">
        <a:lnSpc>
          <a:spcPct val="110000"/>
        </a:lnSpc>
        <a:spcBef>
          <a:spcPts val="0"/>
        </a:spcBef>
        <a:spcAft>
          <a:spcPts val="0"/>
        </a:spcAft>
        <a:buClrTx/>
        <a:buSzTx/>
        <a:buFontTx/>
        <a:buBlip>
          <a:blip r:embed="rId26"/>
        </a:buBlip>
        <a:tabLst/>
        <a:defRPr sz="1400" kern="1200">
          <a:solidFill>
            <a:schemeClr val="bg1"/>
          </a:solidFill>
          <a:latin typeface="+mn-lt"/>
          <a:ea typeface="+mn-ea"/>
          <a:cs typeface="Arial" panose="020B0604020202020204" pitchFamily="34" charset="0"/>
        </a:defRPr>
      </a:lvl4pPr>
      <a:lvl5pPr marL="1920240" marR="0" indent="-365760" algn="l" defTabSz="914400" rtl="0" eaLnBrk="1" fontAlgn="auto" latinLnBrk="0" hangingPunct="1">
        <a:lnSpc>
          <a:spcPct val="110000"/>
        </a:lnSpc>
        <a:spcBef>
          <a:spcPts val="0"/>
        </a:spcBef>
        <a:spcAft>
          <a:spcPts val="0"/>
        </a:spcAft>
        <a:buClrTx/>
        <a:buSzTx/>
        <a:buFontTx/>
        <a:buBlip>
          <a:blip r:embed="rId26"/>
        </a:buBlip>
        <a:tabLst/>
        <a:defRPr sz="1400" kern="1200">
          <a:solidFill>
            <a:schemeClr val="bg1"/>
          </a:solidFill>
          <a:latin typeface="+mn-lt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2693436" y="1789637"/>
            <a:ext cx="3976352" cy="2879428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SR FET TVS Selection Guide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15E764F-69B5-431E-8BCF-43BC9994815C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marL="1588">
              <a:lnSpc>
                <a:spcPct val="110000"/>
              </a:lnSpc>
              <a:buSzPct val="100000"/>
            </a:pPr>
            <a:r>
              <a:rPr lang="en-US">
                <a:cs typeface="Arial" panose="020B0604020202020204" pitchFamily="34" charset="0"/>
              </a:rPr>
              <a:t>©</a:t>
            </a:r>
            <a:fld id="{5FAEF26A-0E77-4C66-93A4-22D5635792E2}" type="datetime1">
              <a:rPr lang="en-US" smtClean="0">
                <a:cs typeface="Arial" panose="020B0604020202020204" pitchFamily="34" charset="0"/>
              </a:rPr>
              <a:t>2/12/2026</a:t>
            </a:fld>
            <a:r>
              <a:rPr lang="en-US">
                <a:cs typeface="Arial" panose="020B0604020202020204" pitchFamily="34" charset="0"/>
              </a:rPr>
              <a:t> Power Integrations, Inc.  |  power.com  |  CONFIDENTIAL</a:t>
            </a:r>
            <a:endParaRPr lang="en-US" dirty="0">
              <a:cs typeface="Arial" panose="020B0604020202020204" pitchFamily="34" charset="0"/>
            </a:endParaRPr>
          </a:p>
        </p:txBody>
      </p:sp>
      <p:cxnSp>
        <p:nvCxnSpPr>
          <p:cNvPr id="9" name="Straight Arrow Connector 8"/>
          <p:cNvCxnSpPr>
            <a:cxnSpLocks/>
          </p:cNvCxnSpPr>
          <p:nvPr/>
        </p:nvCxnSpPr>
        <p:spPr>
          <a:xfrm flipV="1">
            <a:off x="1824196" y="3142608"/>
            <a:ext cx="2071399" cy="113283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203991" y="4068466"/>
            <a:ext cx="703217" cy="4139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588">
              <a:lnSpc>
                <a:spcPct val="110000"/>
              </a:lnSpc>
              <a:buSzPct val="100000"/>
            </a:pPr>
            <a:r>
              <a:rPr lang="en-US" sz="2000" b="1" dirty="0">
                <a:solidFill>
                  <a:srgbClr val="004976"/>
                </a:solidFill>
              </a:rPr>
              <a:t>TVS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92E4302-9D56-D603-FD3D-47A0A37E161C}"/>
              </a:ext>
            </a:extLst>
          </p:cNvPr>
          <p:cNvSpPr txBox="1"/>
          <p:nvPr/>
        </p:nvSpPr>
        <p:spPr>
          <a:xfrm>
            <a:off x="342900" y="853211"/>
            <a:ext cx="8359140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4488" indent="-342900">
              <a:lnSpc>
                <a:spcPct val="110000"/>
              </a:lnSpc>
              <a:buSzPct val="100000"/>
              <a:buFont typeface="Wingdings" panose="05000000000000000000" pitchFamily="2" charset="2"/>
              <a:buChar char="Ø"/>
            </a:pPr>
            <a:r>
              <a:rPr lang="en-US" sz="2000" b="1" dirty="0">
                <a:solidFill>
                  <a:srgbClr val="004976"/>
                </a:solidFill>
              </a:rPr>
              <a:t>The following slide shows how to size the TVS used to clamp the leakage spike across the flyback SR FET during transient operation.</a:t>
            </a:r>
          </a:p>
        </p:txBody>
      </p:sp>
    </p:spTree>
    <p:extLst>
      <p:ext uri="{BB962C8B-B14F-4D97-AF65-F5344CB8AC3E}">
        <p14:creationId xmlns:p14="http://schemas.microsoft.com/office/powerpoint/2010/main" val="81046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CEE1DE-60CA-6A6D-7C1D-FC6D8D8245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1. TVS Voltage Rating Selection</a:t>
            </a:r>
            <a:br>
              <a:rPr lang="en-US" dirty="0"/>
            </a:br>
            <a:r>
              <a:rPr lang="en-US" dirty="0"/>
              <a:t>Ex. SMAJ90A, SR FET V</a:t>
            </a:r>
            <a:r>
              <a:rPr lang="en-US" baseline="-25000" dirty="0"/>
              <a:t>DS</a:t>
            </a:r>
            <a:r>
              <a:rPr lang="en-US" dirty="0"/>
              <a:t> Rating = 150V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346A874-7B1D-4404-BF07-69236EAD410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15E764F-69B5-431E-8BCF-43BC9994815C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2C9E50F-C2BA-581F-3739-591CE9366B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marL="1588">
              <a:lnSpc>
                <a:spcPct val="110000"/>
              </a:lnSpc>
              <a:buSzPct val="100000"/>
            </a:pPr>
            <a:r>
              <a:rPr lang="en-US"/>
              <a:t>©</a:t>
            </a:r>
            <a:fld id="{886DFA8C-4BA5-4A04-89B9-B4EF72677BAC}" type="datetimeyyyy">
              <a:rPr lang="en-US" smtClean="0"/>
              <a:pPr marL="1588">
                <a:lnSpc>
                  <a:spcPct val="110000"/>
                </a:lnSpc>
                <a:buSzPct val="100000"/>
              </a:pPr>
              <a:t>2026</a:t>
            </a:fld>
            <a:r>
              <a:rPr lang="en-US"/>
              <a:t> Power Integrations, Inc.  |  power.com  |  CONFIDENTIAL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BBCFF6E-FB24-A189-0F93-98BBEBC041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7" y="1215414"/>
            <a:ext cx="4444998" cy="667061"/>
          </a:xfrm>
          <a:prstGeom prst="rect">
            <a:avLst/>
          </a:prstGeom>
        </p:spPr>
      </p:pic>
      <p:pic>
        <p:nvPicPr>
          <p:cNvPr id="7" name="Content Placeholder 9">
            <a:extLst>
              <a:ext uri="{FF2B5EF4-FFF2-40B4-BE49-F238E27FC236}">
                <a16:creationId xmlns:a16="http://schemas.microsoft.com/office/drawing/2014/main" id="{9AA3F6CF-A815-C934-0A55-2574CDD925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4652" y="1980609"/>
            <a:ext cx="4343400" cy="2714625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174F6B4-5860-BE6C-2D9F-A7EEF9AE56E6}"/>
              </a:ext>
            </a:extLst>
          </p:cNvPr>
          <p:cNvCxnSpPr/>
          <p:nvPr/>
        </p:nvCxnSpPr>
        <p:spPr>
          <a:xfrm flipH="1">
            <a:off x="3385067" y="3919538"/>
            <a:ext cx="1534596" cy="0"/>
          </a:xfrm>
          <a:prstGeom prst="line">
            <a:avLst/>
          </a:prstGeom>
          <a:ln>
            <a:solidFill>
              <a:srgbClr val="E572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04B2CFAE-73BF-E4AC-6932-D6390B3610F8}"/>
              </a:ext>
            </a:extLst>
          </p:cNvPr>
          <p:cNvCxnSpPr/>
          <p:nvPr/>
        </p:nvCxnSpPr>
        <p:spPr>
          <a:xfrm flipH="1">
            <a:off x="3385067" y="4129088"/>
            <a:ext cx="1534596" cy="0"/>
          </a:xfrm>
          <a:prstGeom prst="line">
            <a:avLst/>
          </a:prstGeom>
          <a:ln>
            <a:solidFill>
              <a:srgbClr val="E572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0D53D92D-2AFA-7159-502A-B783D3A3F8E5}"/>
              </a:ext>
            </a:extLst>
          </p:cNvPr>
          <p:cNvSpPr/>
          <p:nvPr/>
        </p:nvSpPr>
        <p:spPr>
          <a:xfrm>
            <a:off x="1844673" y="1317639"/>
            <a:ext cx="419100" cy="595961"/>
          </a:xfrm>
          <a:prstGeom prst="roundRect">
            <a:avLst/>
          </a:prstGeom>
          <a:solidFill>
            <a:schemeClr val="tx1">
              <a:lumMod val="60000"/>
              <a:lumOff val="40000"/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>
              <a:solidFill>
                <a:schemeClr val="bg2"/>
              </a:solidFill>
            </a:endParaRP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83C1CA4E-F8EE-5A4A-F1E5-60DE6D0BBAE6}"/>
              </a:ext>
            </a:extLst>
          </p:cNvPr>
          <p:cNvCxnSpPr/>
          <p:nvPr/>
        </p:nvCxnSpPr>
        <p:spPr>
          <a:xfrm>
            <a:off x="3562350" y="3613150"/>
            <a:ext cx="0" cy="306388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1696A7C6-1897-BCD2-2661-FCC2A03EDF73}"/>
              </a:ext>
            </a:extLst>
          </p:cNvPr>
          <p:cNvCxnSpPr>
            <a:cxnSpLocks/>
          </p:cNvCxnSpPr>
          <p:nvPr/>
        </p:nvCxnSpPr>
        <p:spPr>
          <a:xfrm flipV="1">
            <a:off x="3562350" y="4129088"/>
            <a:ext cx="0" cy="296862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F6E34028-B982-D8B7-4F39-04FCC6AD6F5A}"/>
                  </a:ext>
                </a:extLst>
              </p:cNvPr>
              <p:cNvSpPr txBox="1"/>
              <p:nvPr/>
            </p:nvSpPr>
            <p:spPr>
              <a:xfrm>
                <a:off x="398825" y="3129857"/>
                <a:ext cx="3475310" cy="53245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1588">
                  <a:lnSpc>
                    <a:spcPct val="110000"/>
                  </a:lnSpc>
                  <a:buSzPct val="100000"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400" b="1" i="1" smtClean="0">
                              <a:solidFill>
                                <a:srgbClr val="004976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b="1" i="1" smtClean="0">
                              <a:solidFill>
                                <a:srgbClr val="004976"/>
                              </a:solidFill>
                              <a:latin typeface="Cambria Math" panose="02040503050406030204" pitchFamily="18" charset="0"/>
                            </a:rPr>
                            <m:t>𝑽</m:t>
                          </m:r>
                        </m:e>
                        <m:sub>
                          <m:r>
                            <a:rPr lang="en-US" sz="1400" b="1" i="1" smtClean="0">
                              <a:solidFill>
                                <a:srgbClr val="004976"/>
                              </a:solidFill>
                              <a:latin typeface="Cambria Math" panose="02040503050406030204" pitchFamily="18" charset="0"/>
                            </a:rPr>
                            <m:t>𝑺𝑹</m:t>
                          </m:r>
                          <m:r>
                            <a:rPr lang="en-US" sz="1400" b="1" i="1" smtClean="0">
                              <a:solidFill>
                                <a:srgbClr val="004976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1400" b="1" i="1" smtClean="0">
                              <a:solidFill>
                                <a:srgbClr val="004976"/>
                              </a:solidFill>
                              <a:latin typeface="Cambria Math" panose="02040503050406030204" pitchFamily="18" charset="0"/>
                            </a:rPr>
                            <m:t>𝑭𝑬𝑻</m:t>
                          </m:r>
                        </m:sub>
                      </m:sSub>
                      <m:r>
                        <a:rPr lang="en-US" sz="1400" b="1" i="1" smtClean="0">
                          <a:solidFill>
                            <a:srgbClr val="004976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1400" b="1" i="1" smtClean="0">
                              <a:solidFill>
                                <a:srgbClr val="004976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b="1" i="1" smtClean="0">
                              <a:solidFill>
                                <a:srgbClr val="004976"/>
                              </a:solidFill>
                              <a:latin typeface="Cambria Math" panose="02040503050406030204" pitchFamily="18" charset="0"/>
                            </a:rPr>
                            <m:t>𝑽</m:t>
                          </m:r>
                        </m:e>
                        <m:sub>
                          <m:r>
                            <a:rPr lang="en-US" sz="1400" b="1" i="1" smtClean="0">
                              <a:solidFill>
                                <a:srgbClr val="004976"/>
                              </a:solidFill>
                              <a:latin typeface="Cambria Math" panose="02040503050406030204" pitchFamily="18" charset="0"/>
                            </a:rPr>
                            <m:t>𝑨𝑪𝑴𝑨𝑿</m:t>
                          </m:r>
                        </m:sub>
                      </m:sSub>
                      <m:rad>
                        <m:radPr>
                          <m:degHide m:val="on"/>
                          <m:ctrlPr>
                            <a:rPr lang="en-US" sz="1400" b="1" i="1" smtClean="0">
                              <a:solidFill>
                                <a:srgbClr val="004976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1400" b="1" i="1" smtClean="0">
                              <a:solidFill>
                                <a:srgbClr val="004976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e>
                      </m:rad>
                      <m:r>
                        <a:rPr lang="en-US" sz="1400" b="1" i="1" smtClean="0">
                          <a:solidFill>
                            <a:srgbClr val="004976"/>
                          </a:solidFill>
                          <a:latin typeface="Cambria Math" panose="02040503050406030204" pitchFamily="18" charset="0"/>
                        </a:rPr>
                        <m:t>∗</m:t>
                      </m:r>
                      <m:d>
                        <m:dPr>
                          <m:ctrlPr>
                            <a:rPr lang="en-US" sz="1400" b="1" i="1" smtClean="0">
                              <a:solidFill>
                                <a:srgbClr val="004976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1400" b="1" i="1" smtClean="0">
                                  <a:solidFill>
                                    <a:srgbClr val="004976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sz="1400" b="1" i="1" smtClean="0">
                                      <a:solidFill>
                                        <a:srgbClr val="004976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400" b="1" i="1" smtClean="0">
                                      <a:solidFill>
                                        <a:srgbClr val="004976"/>
                                      </a:solidFill>
                                      <a:latin typeface="Cambria Math" panose="02040503050406030204" pitchFamily="18" charset="0"/>
                                    </a:rPr>
                                    <m:t>𝑵</m:t>
                                  </m:r>
                                </m:e>
                                <m:sub>
                                  <m:r>
                                    <a:rPr lang="en-US" sz="1400" b="1" i="1" smtClean="0">
                                      <a:solidFill>
                                        <a:srgbClr val="004976"/>
                                      </a:solidFill>
                                      <a:latin typeface="Cambria Math" panose="02040503050406030204" pitchFamily="18" charset="0"/>
                                    </a:rPr>
                                    <m:t>𝑺</m:t>
                                  </m:r>
                                </m:sub>
                              </m:sSub>
                            </m:num>
                            <m:den>
                              <m:sSub>
                                <m:sSubPr>
                                  <m:ctrlPr>
                                    <a:rPr lang="en-US" sz="1400" b="1" i="1" smtClean="0">
                                      <a:solidFill>
                                        <a:srgbClr val="004976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400" b="1" i="1" smtClean="0">
                                      <a:solidFill>
                                        <a:srgbClr val="004976"/>
                                      </a:solidFill>
                                      <a:latin typeface="Cambria Math" panose="02040503050406030204" pitchFamily="18" charset="0"/>
                                    </a:rPr>
                                    <m:t>𝑵</m:t>
                                  </m:r>
                                </m:e>
                                <m:sub>
                                  <m:r>
                                    <a:rPr lang="en-US" sz="1400" b="1" i="1" smtClean="0">
                                      <a:solidFill>
                                        <a:srgbClr val="004976"/>
                                      </a:solidFill>
                                      <a:latin typeface="Cambria Math" panose="02040503050406030204" pitchFamily="18" charset="0"/>
                                    </a:rPr>
                                    <m:t>𝑷</m:t>
                                  </m:r>
                                </m:sub>
                              </m:sSub>
                            </m:den>
                          </m:f>
                        </m:e>
                      </m:d>
                      <m:r>
                        <a:rPr lang="en-US" sz="1400" b="1" i="0" smtClean="0">
                          <a:solidFill>
                            <a:srgbClr val="004976"/>
                          </a:solidFill>
                          <a:latin typeface="Cambria Math" panose="02040503050406030204" pitchFamily="18" charset="0"/>
                        </a:rPr>
                        <m:t>+ </m:t>
                      </m:r>
                      <m:sSub>
                        <m:sSubPr>
                          <m:ctrlPr>
                            <a:rPr lang="en-US" sz="1400" b="1" i="1" smtClean="0">
                              <a:solidFill>
                                <a:srgbClr val="004976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b="1" i="1" smtClean="0">
                              <a:solidFill>
                                <a:srgbClr val="004976"/>
                              </a:solidFill>
                              <a:latin typeface="Cambria Math" panose="02040503050406030204" pitchFamily="18" charset="0"/>
                            </a:rPr>
                            <m:t>𝑽</m:t>
                          </m:r>
                        </m:e>
                        <m:sub>
                          <m:r>
                            <a:rPr lang="en-US" sz="1400" b="1" i="1" smtClean="0">
                              <a:solidFill>
                                <a:srgbClr val="004976"/>
                              </a:solidFill>
                              <a:latin typeface="Cambria Math" panose="02040503050406030204" pitchFamily="18" charset="0"/>
                            </a:rPr>
                            <m:t>𝑶𝑼𝑻</m:t>
                          </m:r>
                        </m:sub>
                      </m:sSub>
                      <m:r>
                        <a:rPr lang="en-US" sz="1400" b="1" i="1" smtClean="0">
                          <a:solidFill>
                            <a:srgbClr val="004976"/>
                          </a:solidFill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en-US" sz="1400" b="1" i="1" smtClean="0">
                          <a:solidFill>
                            <a:srgbClr val="004976"/>
                          </a:solidFill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en-US" sz="1400" b="1" i="1" smtClean="0">
                          <a:solidFill>
                            <a:srgbClr val="004976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1400" b="1" i="1" smtClean="0">
                          <a:solidFill>
                            <a:srgbClr val="004976"/>
                          </a:solidFill>
                          <a:latin typeface="Cambria Math" panose="02040503050406030204" pitchFamily="18" charset="0"/>
                        </a:rPr>
                        <m:t>𝟎𝟓</m:t>
                      </m:r>
                    </m:oMath>
                  </m:oMathPara>
                </a14:m>
                <a:endParaRPr lang="en-US" sz="1400" b="1" dirty="0" err="1">
                  <a:solidFill>
                    <a:srgbClr val="004976"/>
                  </a:solidFill>
                </a:endParaRPr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F6E34028-B982-D8B7-4F39-04FCC6AD6F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8825" y="3129857"/>
                <a:ext cx="3475310" cy="53245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FE18F8E6-EA75-A784-681B-8887FB932BAA}"/>
                  </a:ext>
                </a:extLst>
              </p:cNvPr>
              <p:cNvSpPr txBox="1"/>
              <p:nvPr/>
            </p:nvSpPr>
            <p:spPr>
              <a:xfrm>
                <a:off x="2596633" y="3867549"/>
                <a:ext cx="1931433" cy="2769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200" b="1" i="1" smtClean="0">
                              <a:solidFill>
                                <a:srgbClr val="004976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200" b="1" i="1" smtClean="0">
                              <a:solidFill>
                                <a:srgbClr val="004976"/>
                              </a:solidFill>
                              <a:latin typeface="Cambria Math" panose="02040503050406030204" pitchFamily="18" charset="0"/>
                            </a:rPr>
                            <m:t>𝑽</m:t>
                          </m:r>
                        </m:e>
                        <m:sub>
                          <m:r>
                            <a:rPr lang="en-US" sz="1200" b="1" i="1" smtClean="0">
                              <a:solidFill>
                                <a:srgbClr val="004976"/>
                              </a:solidFill>
                              <a:latin typeface="Cambria Math" panose="02040503050406030204" pitchFamily="18" charset="0"/>
                            </a:rPr>
                            <m:t>𝑺𝑹</m:t>
                          </m:r>
                          <m:r>
                            <a:rPr lang="en-US" sz="1200" b="1" i="1" smtClean="0">
                              <a:solidFill>
                                <a:srgbClr val="004976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1200" b="1" i="1" smtClean="0">
                              <a:solidFill>
                                <a:srgbClr val="004976"/>
                              </a:solidFill>
                              <a:latin typeface="Cambria Math" panose="02040503050406030204" pitchFamily="18" charset="0"/>
                            </a:rPr>
                            <m:t>𝑭𝑬𝑻</m:t>
                          </m:r>
                        </m:sub>
                      </m:sSub>
                    </m:oMath>
                  </m:oMathPara>
                </a14:m>
                <a:endParaRPr lang="en-US" sz="1200" dirty="0"/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FE18F8E6-EA75-A784-681B-8887FB932B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96633" y="3867549"/>
                <a:ext cx="1931433" cy="27699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9D800F6B-3383-F601-697E-E11F17686F0C}"/>
              </a:ext>
            </a:extLst>
          </p:cNvPr>
          <p:cNvSpPr/>
          <p:nvPr/>
        </p:nvSpPr>
        <p:spPr>
          <a:xfrm>
            <a:off x="3489326" y="1317639"/>
            <a:ext cx="419100" cy="595961"/>
          </a:xfrm>
          <a:prstGeom prst="roundRect">
            <a:avLst/>
          </a:prstGeom>
          <a:solidFill>
            <a:schemeClr val="accent6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>
              <a:solidFill>
                <a:schemeClr val="bg2"/>
              </a:solidFill>
            </a:endParaRP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7DD8A3A4-17AC-7805-AF34-E312C7DEA788}"/>
              </a:ext>
            </a:extLst>
          </p:cNvPr>
          <p:cNvCxnSpPr>
            <a:cxnSpLocks/>
          </p:cNvCxnSpPr>
          <p:nvPr/>
        </p:nvCxnSpPr>
        <p:spPr>
          <a:xfrm flipH="1">
            <a:off x="3908426" y="1430197"/>
            <a:ext cx="129222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F89E8A80-BC57-6C9A-FBC1-E213BD5BFF98}"/>
                  </a:ext>
                </a:extLst>
              </p:cNvPr>
              <p:cNvSpPr txBox="1"/>
              <p:nvPr/>
            </p:nvSpPr>
            <p:spPr>
              <a:xfrm>
                <a:off x="494804" y="2744274"/>
                <a:ext cx="1258293" cy="2708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1588">
                  <a:lnSpc>
                    <a:spcPct val="110000"/>
                  </a:lnSpc>
                  <a:buSzPct val="100000"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b="1" i="1" smtClean="0">
                              <a:solidFill>
                                <a:srgbClr val="004976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b="1" i="1" smtClean="0">
                              <a:solidFill>
                                <a:srgbClr val="004976"/>
                              </a:solidFill>
                              <a:latin typeface="Cambria Math" panose="02040503050406030204" pitchFamily="18" charset="0"/>
                            </a:rPr>
                            <m:t>𝑽</m:t>
                          </m:r>
                        </m:e>
                        <m:sub>
                          <m:r>
                            <a:rPr lang="en-US" sz="1600" b="1" i="1" smtClean="0">
                              <a:solidFill>
                                <a:srgbClr val="004976"/>
                              </a:solidFill>
                              <a:latin typeface="Cambria Math" panose="02040503050406030204" pitchFamily="18" charset="0"/>
                            </a:rPr>
                            <m:t>𝑹</m:t>
                          </m:r>
                        </m:sub>
                      </m:sSub>
                      <m:r>
                        <a:rPr lang="en-US" sz="1600" b="1" i="1" smtClean="0">
                          <a:solidFill>
                            <a:srgbClr val="004976"/>
                          </a:solidFill>
                          <a:latin typeface="Cambria Math" panose="02040503050406030204" pitchFamily="18" charset="0"/>
                        </a:rPr>
                        <m:t>&gt; </m:t>
                      </m:r>
                      <m:sSub>
                        <m:sSubPr>
                          <m:ctrlPr>
                            <a:rPr lang="en-US" sz="1600" b="1" i="1" smtClean="0">
                              <a:solidFill>
                                <a:srgbClr val="004976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b="1" i="1" smtClean="0">
                              <a:solidFill>
                                <a:srgbClr val="004976"/>
                              </a:solidFill>
                              <a:latin typeface="Cambria Math" panose="02040503050406030204" pitchFamily="18" charset="0"/>
                            </a:rPr>
                            <m:t>𝑽</m:t>
                          </m:r>
                        </m:e>
                        <m:sub>
                          <m:r>
                            <a:rPr lang="en-US" sz="1600" b="1" i="1" smtClean="0">
                              <a:solidFill>
                                <a:srgbClr val="004976"/>
                              </a:solidFill>
                              <a:latin typeface="Cambria Math" panose="02040503050406030204" pitchFamily="18" charset="0"/>
                            </a:rPr>
                            <m:t>𝑺𝑹</m:t>
                          </m:r>
                          <m:r>
                            <a:rPr lang="en-US" sz="1600" b="1" i="1" smtClean="0">
                              <a:solidFill>
                                <a:srgbClr val="004976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1600" b="1" i="1" smtClean="0">
                              <a:solidFill>
                                <a:srgbClr val="004976"/>
                              </a:solidFill>
                              <a:latin typeface="Cambria Math" panose="02040503050406030204" pitchFamily="18" charset="0"/>
                            </a:rPr>
                            <m:t>𝑭𝑬𝑻</m:t>
                          </m:r>
                        </m:sub>
                      </m:sSub>
                    </m:oMath>
                  </m:oMathPara>
                </a14:m>
                <a:endParaRPr lang="en-US" sz="1600" b="1" dirty="0" err="1">
                  <a:solidFill>
                    <a:srgbClr val="004976"/>
                  </a:solidFill>
                </a:endParaRPr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F89E8A80-BC57-6C9A-FBC1-E213BD5BFF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4804" y="2744274"/>
                <a:ext cx="1258293" cy="270843"/>
              </a:xfrm>
              <a:prstGeom prst="rect">
                <a:avLst/>
              </a:prstGeom>
              <a:blipFill>
                <a:blip r:embed="rId6"/>
                <a:stretch>
                  <a:fillRect l="-2899" r="-483" b="-88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82DB7592-C06C-F8B2-AA0D-3F493E7FF9EE}"/>
              </a:ext>
            </a:extLst>
          </p:cNvPr>
          <p:cNvSpPr/>
          <p:nvPr/>
        </p:nvSpPr>
        <p:spPr>
          <a:xfrm>
            <a:off x="398192" y="2724655"/>
            <a:ext cx="414608" cy="380542"/>
          </a:xfrm>
          <a:prstGeom prst="roundRect">
            <a:avLst/>
          </a:prstGeom>
          <a:solidFill>
            <a:schemeClr val="accent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>
              <a:solidFill>
                <a:schemeClr val="bg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5E3AC97C-DB1D-9D73-E65B-43710520279E}"/>
                  </a:ext>
                </a:extLst>
              </p:cNvPr>
              <p:cNvSpPr txBox="1"/>
              <p:nvPr/>
            </p:nvSpPr>
            <p:spPr>
              <a:xfrm>
                <a:off x="5287196" y="1313938"/>
                <a:ext cx="3091808" cy="25660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1588">
                  <a:lnSpc>
                    <a:spcPct val="110000"/>
                  </a:lnSpc>
                  <a:buSzPct val="100000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1600" b="1" i="1" smtClean="0">
                            <a:solidFill>
                              <a:srgbClr val="004976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b="1" i="1" smtClean="0">
                            <a:solidFill>
                              <a:srgbClr val="004976"/>
                            </a:solidFill>
                            <a:latin typeface="Cambria Math" panose="02040503050406030204" pitchFamily="18" charset="0"/>
                          </a:rPr>
                          <m:t>𝑽</m:t>
                        </m:r>
                      </m:e>
                      <m:sub>
                        <m:r>
                          <a:rPr lang="en-US" sz="1600" b="1" i="1" smtClean="0">
                            <a:solidFill>
                              <a:srgbClr val="004976"/>
                            </a:solidFill>
                            <a:latin typeface="Cambria Math" panose="02040503050406030204" pitchFamily="18" charset="0"/>
                          </a:rPr>
                          <m:t>𝑪</m:t>
                        </m:r>
                      </m:sub>
                    </m:sSub>
                    <m:r>
                      <a:rPr lang="en-US" sz="1600" b="1" i="1" smtClean="0">
                        <a:solidFill>
                          <a:srgbClr val="004976"/>
                        </a:solidFill>
                        <a:latin typeface="Cambria Math" panose="02040503050406030204" pitchFamily="18" charset="0"/>
                      </a:rPr>
                      <m:t>&lt; </m:t>
                    </m:r>
                    <m:sSub>
                      <m:sSubPr>
                        <m:ctrlPr>
                          <a:rPr lang="en-US" sz="1600" b="1" i="1" smtClean="0">
                            <a:solidFill>
                              <a:srgbClr val="004976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b="1" i="1" smtClean="0">
                            <a:solidFill>
                              <a:srgbClr val="004976"/>
                            </a:solidFill>
                            <a:latin typeface="Cambria Math" panose="02040503050406030204" pitchFamily="18" charset="0"/>
                          </a:rPr>
                          <m:t>𝑽</m:t>
                        </m:r>
                      </m:e>
                      <m:sub>
                        <m:r>
                          <a:rPr lang="en-US" sz="1600" b="1" i="1" smtClean="0">
                            <a:solidFill>
                              <a:srgbClr val="004976"/>
                            </a:solidFill>
                            <a:latin typeface="Cambria Math" panose="02040503050406030204" pitchFamily="18" charset="0"/>
                          </a:rPr>
                          <m:t>𝑺𝑹</m:t>
                        </m:r>
                        <m:r>
                          <a:rPr lang="en-US" sz="1600" b="1" i="1" smtClean="0">
                            <a:solidFill>
                              <a:srgbClr val="004976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1600" b="1" i="1" smtClean="0">
                            <a:solidFill>
                              <a:srgbClr val="004976"/>
                            </a:solidFill>
                            <a:latin typeface="Cambria Math" panose="02040503050406030204" pitchFamily="18" charset="0"/>
                          </a:rPr>
                          <m:t>𝑭𝑬𝑻</m:t>
                        </m:r>
                      </m:sub>
                    </m:sSub>
                  </m:oMath>
                </a14:m>
                <a:r>
                  <a:rPr lang="en-US" sz="1600" b="1" dirty="0">
                    <a:solidFill>
                      <a:srgbClr val="004976"/>
                    </a:solidFill>
                  </a:rPr>
                  <a:t> V</a:t>
                </a:r>
                <a:r>
                  <a:rPr lang="en-US" sz="1600" b="1" baseline="-25000" dirty="0">
                    <a:solidFill>
                      <a:srgbClr val="004976"/>
                    </a:solidFill>
                  </a:rPr>
                  <a:t>DS</a:t>
                </a:r>
                <a:r>
                  <a:rPr lang="en-US" sz="1600" b="1" dirty="0">
                    <a:solidFill>
                      <a:srgbClr val="004976"/>
                    </a:solidFill>
                  </a:rPr>
                  <a:t> Rating (ex. 150V)</a:t>
                </a:r>
              </a:p>
            </p:txBody>
          </p:sp>
        </mc:Choice>
        <mc:Fallback xmlns="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5E3AC97C-DB1D-9D73-E65B-4371052027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87196" y="1313938"/>
                <a:ext cx="3091808" cy="256609"/>
              </a:xfrm>
              <a:prstGeom prst="rect">
                <a:avLst/>
              </a:prstGeom>
              <a:blipFill>
                <a:blip r:embed="rId7"/>
                <a:stretch>
                  <a:fillRect l="-2165" t="-21429" r="-394" b="-476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5" name="TextBox 34">
            <a:extLst>
              <a:ext uri="{FF2B5EF4-FFF2-40B4-BE49-F238E27FC236}">
                <a16:creationId xmlns:a16="http://schemas.microsoft.com/office/drawing/2014/main" id="{E345FD0B-EEA9-059B-59F9-D784A6C560B7}"/>
              </a:ext>
            </a:extLst>
          </p:cNvPr>
          <p:cNvSpPr txBox="1"/>
          <p:nvPr/>
        </p:nvSpPr>
        <p:spPr>
          <a:xfrm>
            <a:off x="1095486" y="816050"/>
            <a:ext cx="3390902" cy="4139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588">
              <a:lnSpc>
                <a:spcPct val="110000"/>
              </a:lnSpc>
              <a:buSzPct val="100000"/>
            </a:pPr>
            <a:r>
              <a:rPr lang="en-US" sz="2000" b="1" dirty="0">
                <a:solidFill>
                  <a:srgbClr val="004976"/>
                </a:solidFill>
              </a:rPr>
              <a:t>TVS Electrical Characteristic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23EF08D-9D71-B730-7D34-8EFE8053A9C2}"/>
              </a:ext>
            </a:extLst>
          </p:cNvPr>
          <p:cNvSpPr txBox="1"/>
          <p:nvPr/>
        </p:nvSpPr>
        <p:spPr>
          <a:xfrm>
            <a:off x="5133979" y="907608"/>
            <a:ext cx="3870438" cy="4139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588">
              <a:lnSpc>
                <a:spcPct val="110000"/>
              </a:lnSpc>
              <a:buSzPct val="100000"/>
            </a:pPr>
            <a:r>
              <a:rPr lang="en-US" sz="2000" b="1" i="1" dirty="0">
                <a:solidFill>
                  <a:srgbClr val="004976"/>
                </a:solidFill>
              </a:rPr>
              <a:t>TVS Maximum Clamping Voltage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A03FE2F-1DAA-36E1-DCBB-0D5B91FEE852}"/>
              </a:ext>
            </a:extLst>
          </p:cNvPr>
          <p:cNvSpPr txBox="1"/>
          <p:nvPr/>
        </p:nvSpPr>
        <p:spPr>
          <a:xfrm>
            <a:off x="314214" y="2188155"/>
            <a:ext cx="3870438" cy="4139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588">
              <a:lnSpc>
                <a:spcPct val="110000"/>
              </a:lnSpc>
              <a:buSzPct val="100000"/>
            </a:pPr>
            <a:r>
              <a:rPr lang="en-US" sz="2000" b="1" i="1" dirty="0">
                <a:solidFill>
                  <a:srgbClr val="004976"/>
                </a:solidFill>
              </a:rPr>
              <a:t>TVS Reverse Stand off Voltage</a:t>
            </a:r>
          </a:p>
        </p:txBody>
      </p:sp>
      <p:cxnSp>
        <p:nvCxnSpPr>
          <p:cNvPr id="46" name="Connector: Curved 45">
            <a:extLst>
              <a:ext uri="{FF2B5EF4-FFF2-40B4-BE49-F238E27FC236}">
                <a16:creationId xmlns:a16="http://schemas.microsoft.com/office/drawing/2014/main" id="{830924E6-C3CB-8C5D-30A5-E9AE13C6F067}"/>
              </a:ext>
            </a:extLst>
          </p:cNvPr>
          <p:cNvCxnSpPr/>
          <p:nvPr/>
        </p:nvCxnSpPr>
        <p:spPr>
          <a:xfrm rot="10800000">
            <a:off x="812800" y="3613150"/>
            <a:ext cx="2456180" cy="392898"/>
          </a:xfrm>
          <a:prstGeom prst="curvedConnector3">
            <a:avLst>
              <a:gd name="adj1" fmla="val 99328"/>
            </a:avLst>
          </a:prstGeom>
          <a:ln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49" name="Connector: Curved 48">
            <a:extLst>
              <a:ext uri="{FF2B5EF4-FFF2-40B4-BE49-F238E27FC236}">
                <a16:creationId xmlns:a16="http://schemas.microsoft.com/office/drawing/2014/main" id="{6CB5A5F9-BD17-AEBC-E67E-34A415FA0B64}"/>
              </a:ext>
            </a:extLst>
          </p:cNvPr>
          <p:cNvCxnSpPr>
            <a:cxnSpLocks/>
            <a:endCxn id="29" idx="0"/>
          </p:cNvCxnSpPr>
          <p:nvPr/>
        </p:nvCxnSpPr>
        <p:spPr>
          <a:xfrm rot="10800000" flipV="1">
            <a:off x="605496" y="1776151"/>
            <a:ext cx="1345224" cy="948503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AF0925EC-3B65-2D67-9EF1-5E80BB98ABBE}"/>
              </a:ext>
            </a:extLst>
          </p:cNvPr>
          <p:cNvSpPr/>
          <p:nvPr/>
        </p:nvSpPr>
        <p:spPr>
          <a:xfrm>
            <a:off x="5155039" y="1230009"/>
            <a:ext cx="419100" cy="595961"/>
          </a:xfrm>
          <a:prstGeom prst="roundRect">
            <a:avLst/>
          </a:prstGeom>
          <a:solidFill>
            <a:schemeClr val="accent6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8932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2. Measure the SR‑FET VDS transient stress to validate the effectiveness of the TVS clamp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15E764F-69B5-431E-8BCF-43BC9994815C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marL="1588">
              <a:lnSpc>
                <a:spcPct val="110000"/>
              </a:lnSpc>
              <a:buSzPct val="100000"/>
            </a:pPr>
            <a:r>
              <a:rPr lang="en-US"/>
              <a:t>©</a:t>
            </a:r>
            <a:fld id="{E2504686-FBE6-4CE8-9B98-06FC8109DD6D}" type="datetime1">
              <a:rPr lang="en-US" smtClean="0"/>
              <a:t>2/12/2026</a:t>
            </a:fld>
            <a:r>
              <a:rPr lang="en-US"/>
              <a:t> Power Integrations, Inc.  |  power.com  |  CONFIDENTIAL</a:t>
            </a:r>
            <a:endParaRPr lang="en-US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4572000" y="1859959"/>
            <a:ext cx="4343400" cy="2714625"/>
          </a:xfrm>
          <a:prstGeom prst="rect">
            <a:avLst/>
          </a:prstGeom>
        </p:spPr>
      </p:pic>
      <p:pic>
        <p:nvPicPr>
          <p:cNvPr id="10" name="Content Placeholder 9"/>
          <p:cNvPicPr>
            <a:picLocks noGrp="1" noChangeAspect="1"/>
          </p:cNvPicPr>
          <p:nvPr>
            <p:ph sz="quarter" idx="14"/>
          </p:nvPr>
        </p:nvPicPr>
        <p:blipFill>
          <a:blip r:embed="rId3"/>
          <a:stretch>
            <a:fillRect/>
          </a:stretch>
        </p:blipFill>
        <p:spPr>
          <a:xfrm>
            <a:off x="228600" y="1859959"/>
            <a:ext cx="4343400" cy="271462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584336" y="4411066"/>
            <a:ext cx="221819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588">
              <a:lnSpc>
                <a:spcPct val="110000"/>
              </a:lnSpc>
              <a:buSzPct val="100000"/>
            </a:pPr>
            <a:r>
              <a:rPr lang="en-US" sz="2000" b="1" dirty="0">
                <a:solidFill>
                  <a:srgbClr val="004976"/>
                </a:solidFill>
              </a:rPr>
              <a:t>SRFET VDS: 135V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600000" y="4411067"/>
            <a:ext cx="258457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588">
              <a:lnSpc>
                <a:spcPct val="110000"/>
              </a:lnSpc>
              <a:buSzPct val="100000"/>
            </a:pPr>
            <a:r>
              <a:rPr lang="en-US" sz="2000" b="1" dirty="0">
                <a:solidFill>
                  <a:srgbClr val="004976"/>
                </a:solidFill>
              </a:rPr>
              <a:t>SRFET VDS: 135V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567542" y="1476102"/>
            <a:ext cx="147610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588">
              <a:lnSpc>
                <a:spcPct val="110000"/>
              </a:lnSpc>
              <a:buSzPct val="100000"/>
            </a:pPr>
            <a:r>
              <a:rPr lang="en-US" sz="2000" b="1" dirty="0">
                <a:solidFill>
                  <a:srgbClr val="004976"/>
                </a:solidFill>
              </a:rPr>
              <a:t>V</a:t>
            </a:r>
            <a:r>
              <a:rPr lang="en-US" sz="2000" b="1" baseline="-25000" dirty="0">
                <a:solidFill>
                  <a:srgbClr val="004976"/>
                </a:solidFill>
              </a:rPr>
              <a:t>IN</a:t>
            </a:r>
            <a:r>
              <a:rPr lang="en-US" sz="2000" b="1" dirty="0">
                <a:solidFill>
                  <a:srgbClr val="004976"/>
                </a:solidFill>
              </a:rPr>
              <a:t> = 90VAC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005648" y="1476102"/>
            <a:ext cx="177328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588">
              <a:lnSpc>
                <a:spcPct val="110000"/>
              </a:lnSpc>
              <a:buSzPct val="100000"/>
            </a:pPr>
            <a:r>
              <a:rPr lang="en-US" sz="2000" b="1" dirty="0">
                <a:solidFill>
                  <a:srgbClr val="004976"/>
                </a:solidFill>
              </a:rPr>
              <a:t>V</a:t>
            </a:r>
            <a:r>
              <a:rPr lang="en-US" sz="2000" b="1" baseline="-25000" dirty="0">
                <a:solidFill>
                  <a:srgbClr val="004976"/>
                </a:solidFill>
              </a:rPr>
              <a:t>IN</a:t>
            </a:r>
            <a:r>
              <a:rPr lang="en-US" sz="2000" b="1" dirty="0">
                <a:solidFill>
                  <a:srgbClr val="004976"/>
                </a:solidFill>
              </a:rPr>
              <a:t> = 265VAC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6774" y="998750"/>
            <a:ext cx="8510451" cy="4139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4488" indent="-342900">
              <a:lnSpc>
                <a:spcPct val="110000"/>
              </a:lnSpc>
              <a:buSzPct val="100000"/>
              <a:buFont typeface="Wingdings" panose="05000000000000000000" pitchFamily="2" charset="2"/>
              <a:buChar char="Ø"/>
            </a:pPr>
            <a:r>
              <a:rPr lang="en-US" sz="2000" b="1" dirty="0">
                <a:solidFill>
                  <a:srgbClr val="004976"/>
                </a:solidFill>
              </a:rPr>
              <a:t>Example: SR‑FET VDS Stress = 90% at Peak Power Operation</a:t>
            </a:r>
          </a:p>
        </p:txBody>
      </p:sp>
    </p:spTree>
    <p:extLst>
      <p:ext uri="{BB962C8B-B14F-4D97-AF65-F5344CB8AC3E}">
        <p14:creationId xmlns:p14="http://schemas.microsoft.com/office/powerpoint/2010/main" val="1473187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75259" y="140970"/>
            <a:ext cx="8686800" cy="1248214"/>
          </a:xfrm>
        </p:spPr>
        <p:txBody>
          <a:bodyPr/>
          <a:lstStyle/>
          <a:p>
            <a:r>
              <a:rPr lang="en-US" sz="2400" dirty="0"/>
              <a:t>3. For reliability verification, measure the following parameters. Each value must be lower than the specified Absolute Maximum Rating.</a:t>
            </a:r>
            <a:br>
              <a:rPr lang="en-US" sz="2400" dirty="0"/>
            </a:br>
            <a:r>
              <a:rPr lang="en-US" sz="2400" dirty="0"/>
              <a:t>Ex. SMAJ90A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15E764F-69B5-431E-8BCF-43BC9994815C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marL="1588">
              <a:lnSpc>
                <a:spcPct val="110000"/>
              </a:lnSpc>
              <a:buSzPct val="100000"/>
            </a:pPr>
            <a:r>
              <a:rPr lang="en-US">
                <a:cs typeface="Arial" panose="020B0604020202020204" pitchFamily="34" charset="0"/>
              </a:rPr>
              <a:t>©</a:t>
            </a:r>
            <a:fld id="{09AC5AC9-D3EE-4D0F-BB7D-CD68A9299D40}" type="datetime1">
              <a:rPr lang="en-US" smtClean="0">
                <a:cs typeface="Arial" panose="020B0604020202020204" pitchFamily="34" charset="0"/>
              </a:rPr>
              <a:t>2/12/2026</a:t>
            </a:fld>
            <a:r>
              <a:rPr lang="en-US">
                <a:cs typeface="Arial" panose="020B0604020202020204" pitchFamily="34" charset="0"/>
              </a:rPr>
              <a:t> Power Integrations, Inc.  |  power.com  |  CONFIDENTIAL</a:t>
            </a:r>
            <a:endParaRPr lang="en-US" dirty="0">
              <a:cs typeface="Arial" panose="020B0604020202020204" pitchFamily="34" charset="0"/>
            </a:endParaRPr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297180" y="1480624"/>
            <a:ext cx="8686800" cy="2806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248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Example: Measure the TVS Power Dissipation</a:t>
            </a:r>
            <a:br>
              <a:rPr lang="en-US" sz="2400" dirty="0"/>
            </a:br>
            <a:r>
              <a:rPr lang="en-US" sz="2400" dirty="0"/>
              <a:t>TVS Average Power Dissipation at 90V 28V5.9A Steady State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15E764F-69B5-431E-8BCF-43BC9994815C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marL="1588">
              <a:lnSpc>
                <a:spcPct val="110000"/>
              </a:lnSpc>
              <a:buSzPct val="100000"/>
            </a:pPr>
            <a:r>
              <a:rPr lang="en-US"/>
              <a:t>©</a:t>
            </a:r>
            <a:fld id="{4AE583A4-0B5A-4E66-8EC9-7255892D04AC}" type="datetime1">
              <a:rPr lang="en-US" smtClean="0"/>
              <a:t>2/12/2026</a:t>
            </a:fld>
            <a:r>
              <a:rPr lang="en-US"/>
              <a:t> Power Integrations, Inc.  |  power.com  |  CONFIDENTIAL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74766" y="4251960"/>
            <a:ext cx="4075611" cy="52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588">
              <a:lnSpc>
                <a:spcPct val="110000"/>
              </a:lnSpc>
              <a:buSzPct val="100000"/>
            </a:pPr>
            <a:endParaRPr lang="en-US" sz="2000" b="1" dirty="0" err="1">
              <a:solidFill>
                <a:srgbClr val="004976"/>
              </a:solidFill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4572000" y="2134279"/>
            <a:ext cx="4343400" cy="2714625"/>
          </a:xfrm>
          <a:prstGeom prst="rect">
            <a:avLst/>
          </a:prstGeom>
        </p:spPr>
      </p:pic>
      <p:pic>
        <p:nvPicPr>
          <p:cNvPr id="8" name="Content Placeholder 7"/>
          <p:cNvPicPr>
            <a:picLocks noGrp="1" noChangeAspect="1"/>
          </p:cNvPicPr>
          <p:nvPr>
            <p:ph sz="quarter" idx="14"/>
          </p:nvPr>
        </p:nvPicPr>
        <p:blipFill>
          <a:blip r:embed="rId3"/>
          <a:stretch>
            <a:fillRect/>
          </a:stretch>
        </p:blipFill>
        <p:spPr>
          <a:xfrm>
            <a:off x="228600" y="2134279"/>
            <a:ext cx="4343400" cy="2714625"/>
          </a:xfrm>
          <a:prstGeom prst="rect">
            <a:avLst/>
          </a:prstGeom>
        </p:spPr>
      </p:pic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2559223"/>
              </p:ext>
            </p:extLst>
          </p:nvPr>
        </p:nvGraphicFramePr>
        <p:xfrm>
          <a:off x="4902200" y="1098550"/>
          <a:ext cx="3911600" cy="762000"/>
        </p:xfrm>
        <a:graphic>
          <a:graphicData uri="http://schemas.openxmlformats.org/drawingml/2006/table">
            <a:tbl>
              <a:tblPr/>
              <a:tblGrid>
                <a:gridCol w="2398353">
                  <a:extLst>
                    <a:ext uri="{9D8B030D-6E8A-4147-A177-3AD203B41FA5}">
                      <a16:colId xmlns:a16="http://schemas.microsoft.com/office/drawing/2014/main" val="3262899705"/>
                    </a:ext>
                  </a:extLst>
                </a:gridCol>
                <a:gridCol w="904141">
                  <a:extLst>
                    <a:ext uri="{9D8B030D-6E8A-4147-A177-3AD203B41FA5}">
                      <a16:colId xmlns:a16="http://schemas.microsoft.com/office/drawing/2014/main" val="515482211"/>
                    </a:ext>
                  </a:extLst>
                </a:gridCol>
                <a:gridCol w="609106">
                  <a:extLst>
                    <a:ext uri="{9D8B030D-6E8A-4147-A177-3AD203B41FA5}">
                      <a16:colId xmlns:a16="http://schemas.microsoft.com/office/drawing/2014/main" val="1535536708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Parameters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Measurement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Unit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17679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Meaasured Energy  (V*I Area)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1.514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uJ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9390150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Measured Period (T) Per Cycle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12.790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344463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TVS Power Dissipation(Energy/Period)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118.374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mW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70879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4084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Example: Peak Pulse Power @ 2 </a:t>
            </a:r>
            <a:r>
              <a:rPr lang="en-US" dirty="0" err="1"/>
              <a:t>ms</a:t>
            </a:r>
            <a:r>
              <a:rPr lang="en-US" dirty="0"/>
              <a:t> Pulse Width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15E764F-69B5-431E-8BCF-43BC9994815C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marL="1588">
              <a:lnSpc>
                <a:spcPct val="110000"/>
              </a:lnSpc>
              <a:buSzPct val="100000"/>
            </a:pPr>
            <a:r>
              <a:rPr lang="en-US"/>
              <a:t>©</a:t>
            </a:r>
            <a:fld id="{0CCBAE5B-60D4-450C-A29D-487096CCA264}" type="datetime1">
              <a:rPr lang="en-US" smtClean="0"/>
              <a:t>2/12/2026</a:t>
            </a:fld>
            <a:r>
              <a:rPr lang="en-US"/>
              <a:t> Power Integrations, Inc.  |  power.com  |  CONFIDENTIAL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3821566" y="1072779"/>
            <a:ext cx="4343400" cy="3426840"/>
          </a:xfrm>
          <a:prstGeom prst="rect">
            <a:avLst/>
          </a:prstGeom>
        </p:spPr>
      </p:pic>
      <p:sp>
        <p:nvSpPr>
          <p:cNvPr id="10" name="Oval 9"/>
          <p:cNvSpPr/>
          <p:nvPr/>
        </p:nvSpPr>
        <p:spPr>
          <a:xfrm>
            <a:off x="7435262" y="3400416"/>
            <a:ext cx="57150" cy="5715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>
              <a:solidFill>
                <a:schemeClr val="bg2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16791" y="3106700"/>
            <a:ext cx="3395855" cy="701731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marL="1588">
              <a:lnSpc>
                <a:spcPct val="110000"/>
              </a:lnSpc>
              <a:buSzPct val="100000"/>
            </a:pPr>
            <a:r>
              <a:rPr lang="en-US" dirty="0">
                <a:solidFill>
                  <a:srgbClr val="004976"/>
                </a:solidFill>
              </a:rPr>
              <a:t>Peak Pulse Power Rating at 2 </a:t>
            </a:r>
            <a:r>
              <a:rPr lang="en-US" dirty="0" err="1">
                <a:solidFill>
                  <a:srgbClr val="004976"/>
                </a:solidFill>
              </a:rPr>
              <a:t>ms</a:t>
            </a:r>
            <a:r>
              <a:rPr lang="en-US" dirty="0">
                <a:solidFill>
                  <a:srgbClr val="004976"/>
                </a:solidFill>
              </a:rPr>
              <a:t> pulse width is 300W</a:t>
            </a:r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3546566" y="3428991"/>
            <a:ext cx="3827690" cy="0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2261FCBA-C361-2010-29EB-1EE31CF2B7EF}"/>
              </a:ext>
            </a:extLst>
          </p:cNvPr>
          <p:cNvSpPr txBox="1"/>
          <p:nvPr/>
        </p:nvSpPr>
        <p:spPr>
          <a:xfrm>
            <a:off x="5460411" y="734787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Ex. SMAJ90A</a:t>
            </a:r>
          </a:p>
        </p:txBody>
      </p:sp>
    </p:spTree>
    <p:extLst>
      <p:ext uri="{BB962C8B-B14F-4D97-AF65-F5344CB8AC3E}">
        <p14:creationId xmlns:p14="http://schemas.microsoft.com/office/powerpoint/2010/main" val="399854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Peak Pulse Power During Peak Transient Load</a:t>
            </a:r>
            <a:br>
              <a:rPr lang="en-US" dirty="0"/>
            </a:br>
            <a:r>
              <a:rPr lang="en-US" dirty="0"/>
              <a:t>265VAC 28V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15E764F-69B5-431E-8BCF-43BC9994815C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marL="1588">
              <a:lnSpc>
                <a:spcPct val="110000"/>
              </a:lnSpc>
              <a:buSzPct val="100000"/>
            </a:pPr>
            <a:r>
              <a:rPr lang="en-US"/>
              <a:t>©</a:t>
            </a:r>
            <a:fld id="{AF1C9ECD-7272-45E3-B0F6-38AEB2FC2B05}" type="datetime1">
              <a:rPr lang="en-US" smtClean="0"/>
              <a:t>2/12/2026</a:t>
            </a:fld>
            <a:r>
              <a:rPr lang="en-US"/>
              <a:t> Power Integrations, Inc.  |  power.com  |  CONFIDENTIAL</a:t>
            </a:r>
            <a:endParaRPr lang="en-US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4572000" y="2029777"/>
            <a:ext cx="4343400" cy="2714625"/>
          </a:xfrm>
          <a:prstGeom prst="rect">
            <a:avLst/>
          </a:prstGeom>
        </p:spPr>
      </p:pic>
      <p:pic>
        <p:nvPicPr>
          <p:cNvPr id="7" name="Content Placeholder 6"/>
          <p:cNvPicPr>
            <a:picLocks noGrp="1" noChangeAspect="1"/>
          </p:cNvPicPr>
          <p:nvPr>
            <p:ph sz="quarter" idx="14"/>
          </p:nvPr>
        </p:nvPicPr>
        <p:blipFill>
          <a:blip r:embed="rId3"/>
          <a:stretch>
            <a:fillRect/>
          </a:stretch>
        </p:blipFill>
        <p:spPr>
          <a:xfrm>
            <a:off x="209007" y="2029767"/>
            <a:ext cx="4343400" cy="2714625"/>
          </a:xfrm>
          <a:prstGeom prst="rect">
            <a:avLst/>
          </a:prstGeom>
        </p:spPr>
      </p:pic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2518441"/>
              </p:ext>
            </p:extLst>
          </p:nvPr>
        </p:nvGraphicFramePr>
        <p:xfrm>
          <a:off x="4572000" y="1091079"/>
          <a:ext cx="4470399" cy="762000"/>
        </p:xfrm>
        <a:graphic>
          <a:graphicData uri="http://schemas.openxmlformats.org/drawingml/2006/table">
            <a:tbl>
              <a:tblPr/>
              <a:tblGrid>
                <a:gridCol w="2958073">
                  <a:extLst>
                    <a:ext uri="{9D8B030D-6E8A-4147-A177-3AD203B41FA5}">
                      <a16:colId xmlns:a16="http://schemas.microsoft.com/office/drawing/2014/main" val="1746089748"/>
                    </a:ext>
                  </a:extLst>
                </a:gridCol>
                <a:gridCol w="903591">
                  <a:extLst>
                    <a:ext uri="{9D8B030D-6E8A-4147-A177-3AD203B41FA5}">
                      <a16:colId xmlns:a16="http://schemas.microsoft.com/office/drawing/2014/main" val="411403535"/>
                    </a:ext>
                  </a:extLst>
                </a:gridCol>
                <a:gridCol w="608735">
                  <a:extLst>
                    <a:ext uri="{9D8B030D-6E8A-4147-A177-3AD203B41FA5}">
                      <a16:colId xmlns:a16="http://schemas.microsoft.com/office/drawing/2014/main" val="414733576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Parameters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Measurement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Unit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083147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Meaasured Energy  (V*I Area)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48.350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uJ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439033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Measured Period (T) Per Cycle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7.120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597498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Pulse Power Dissipation(Energy/Period) (2ms)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6.791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74571"/>
                  </a:ext>
                </a:extLst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56753" y="908366"/>
            <a:ext cx="4036424" cy="1175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4488" indent="-342900">
              <a:lnSpc>
                <a:spcPct val="110000"/>
              </a:lnSpc>
              <a:buSzPct val="100000"/>
              <a:buFont typeface="Wingdings" panose="05000000000000000000" pitchFamily="2" charset="2"/>
              <a:buChar char="Ø"/>
            </a:pPr>
            <a:r>
              <a:rPr lang="en-US" sz="1600" b="1" dirty="0">
                <a:solidFill>
                  <a:srgbClr val="004976"/>
                </a:solidFill>
              </a:rPr>
              <a:t>Peak Pulse Power over 2 </a:t>
            </a:r>
            <a:r>
              <a:rPr lang="en-US" sz="1600" b="1" dirty="0" err="1">
                <a:solidFill>
                  <a:srgbClr val="004976"/>
                </a:solidFill>
              </a:rPr>
              <a:t>ms</a:t>
            </a:r>
            <a:r>
              <a:rPr lang="en-US" sz="1600" b="1" dirty="0">
                <a:solidFill>
                  <a:srgbClr val="004976"/>
                </a:solidFill>
              </a:rPr>
              <a:t> period is 6.79W which is way below TVS Peak Pulse Power Rating of 300W at 2 </a:t>
            </a:r>
            <a:r>
              <a:rPr lang="en-US" sz="1600" b="1" dirty="0" err="1">
                <a:solidFill>
                  <a:srgbClr val="004976"/>
                </a:solidFill>
              </a:rPr>
              <a:t>ms</a:t>
            </a:r>
            <a:r>
              <a:rPr lang="en-US" sz="1600" b="1" dirty="0">
                <a:solidFill>
                  <a:srgbClr val="004976"/>
                </a:solidFill>
              </a:rPr>
              <a:t> Pulse duration</a:t>
            </a:r>
          </a:p>
        </p:txBody>
      </p:sp>
    </p:spTree>
    <p:extLst>
      <p:ext uri="{BB962C8B-B14F-4D97-AF65-F5344CB8AC3E}">
        <p14:creationId xmlns:p14="http://schemas.microsoft.com/office/powerpoint/2010/main" val="3867193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5948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PI Corporate Presentation Template">
  <a:themeElements>
    <a:clrScheme name=" 1">
      <a:dk1>
        <a:srgbClr val="004976"/>
      </a:dk1>
      <a:lt1>
        <a:srgbClr val="5A666A"/>
      </a:lt1>
      <a:dk2>
        <a:srgbClr val="000000"/>
      </a:dk2>
      <a:lt2>
        <a:srgbClr val="FFFFFF"/>
      </a:lt2>
      <a:accent1>
        <a:srgbClr val="0085CA"/>
      </a:accent1>
      <a:accent2>
        <a:srgbClr val="A1D35E"/>
      </a:accent2>
      <a:accent3>
        <a:srgbClr val="FF5B35"/>
      </a:accent3>
      <a:accent4>
        <a:srgbClr val="F7BE00"/>
      </a:accent4>
      <a:accent5>
        <a:srgbClr val="00AC69"/>
      </a:accent5>
      <a:accent6>
        <a:srgbClr val="773DBD"/>
      </a:accent6>
      <a:hlink>
        <a:srgbClr val="0085CA"/>
      </a:hlink>
      <a:folHlink>
        <a:srgbClr val="45C7F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 dirty="0" err="1" smtClean="0">
            <a:solidFill>
              <a:schemeClr val="bg2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marL="1588">
          <a:lnSpc>
            <a:spcPct val="110000"/>
          </a:lnSpc>
          <a:buSzPct val="100000"/>
          <a:defRPr sz="2000" b="1" dirty="0" err="1" smtClean="0">
            <a:solidFill>
              <a:srgbClr val="004976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EB002D33-34D1-49E2-AEAC-14A9E8C40AE3}" vid="{5E0A773B-33D9-49D7-BDFA-0CD21E0F6C5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PI Template_2022</Template>
  <TotalTime>9193</TotalTime>
  <Words>398</Words>
  <Application>Microsoft Office PowerPoint</Application>
  <PresentationFormat>On-screen Show (16:9)</PresentationFormat>
  <Paragraphs>62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+Heading2</vt:lpstr>
      <vt:lpstr>Arial</vt:lpstr>
      <vt:lpstr>Calibri</vt:lpstr>
      <vt:lpstr>Cambria Math</vt:lpstr>
      <vt:lpstr>Wingdings</vt:lpstr>
      <vt:lpstr>PI Corporate Presentation Template</vt:lpstr>
      <vt:lpstr>SR FET TVS Selection Guide</vt:lpstr>
      <vt:lpstr>1. TVS Voltage Rating Selection Ex. SMAJ90A, SR FET VDS Rating = 150V</vt:lpstr>
      <vt:lpstr>2. Measure the SR‑FET VDS transient stress to validate the effectiveness of the TVS clamp</vt:lpstr>
      <vt:lpstr>3. For reliability verification, measure the following parameters. Each value must be lower than the specified Absolute Maximum Rating. Ex. SMAJ90A </vt:lpstr>
      <vt:lpstr>Example: Measure the TVS Power Dissipation TVS Average Power Dissipation at 90V 28V5.9A Steady State</vt:lpstr>
      <vt:lpstr>Example: Peak Pulse Power @ 2 ms Pulse Width</vt:lpstr>
      <vt:lpstr>Peak Pulse Power During Peak Transient Load 265VAC 28V</vt:lpstr>
      <vt:lpstr>PowerPoint Presentation</vt:lpstr>
    </vt:vector>
  </TitlesOfParts>
  <Manager/>
  <Company>Power Integrations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DER-966 140W PD 3.1</dc:title>
  <dc:subject/>
  <dc:creator>Mark Manango</dc:creator>
  <cp:keywords/>
  <dc:description/>
  <cp:lastModifiedBy>Mark Manango</cp:lastModifiedBy>
  <cp:revision>169</cp:revision>
  <cp:lastPrinted>2015-01-12T16:14:54Z</cp:lastPrinted>
  <dcterms:created xsi:type="dcterms:W3CDTF">2022-03-24T16:22:10Z</dcterms:created>
  <dcterms:modified xsi:type="dcterms:W3CDTF">2026-02-12T13:07:03Z</dcterms:modified>
  <cp:category/>
</cp:coreProperties>
</file>